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  <p:sldMasterId id="2147483876" r:id="rId5"/>
  </p:sldMasterIdLst>
  <p:notesMasterIdLst>
    <p:notesMasterId r:id="rId34"/>
  </p:notesMasterIdLst>
  <p:handoutMasterIdLst>
    <p:handoutMasterId r:id="rId35"/>
  </p:handoutMasterIdLst>
  <p:sldIdLst>
    <p:sldId id="524" r:id="rId6"/>
    <p:sldId id="475" r:id="rId7"/>
    <p:sldId id="539" r:id="rId8"/>
    <p:sldId id="547" r:id="rId9"/>
    <p:sldId id="525" r:id="rId10"/>
    <p:sldId id="546" r:id="rId11"/>
    <p:sldId id="548" r:id="rId12"/>
    <p:sldId id="550" r:id="rId13"/>
    <p:sldId id="526" r:id="rId14"/>
    <p:sldId id="527" r:id="rId15"/>
    <p:sldId id="528" r:id="rId16"/>
    <p:sldId id="531" r:id="rId17"/>
    <p:sldId id="532" r:id="rId18"/>
    <p:sldId id="530" r:id="rId19"/>
    <p:sldId id="533" r:id="rId20"/>
    <p:sldId id="534" r:id="rId21"/>
    <p:sldId id="535" r:id="rId22"/>
    <p:sldId id="536" r:id="rId23"/>
    <p:sldId id="537" r:id="rId24"/>
    <p:sldId id="477" r:id="rId25"/>
    <p:sldId id="549" r:id="rId26"/>
    <p:sldId id="541" r:id="rId27"/>
    <p:sldId id="542" r:id="rId28"/>
    <p:sldId id="543" r:id="rId29"/>
    <p:sldId id="544" r:id="rId30"/>
    <p:sldId id="545" r:id="rId31"/>
    <p:sldId id="258" r:id="rId32"/>
    <p:sldId id="393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5B9"/>
    <a:srgbClr val="009E60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1" autoAdjust="0"/>
    <p:restoredTop sz="90754" autoAdjust="0"/>
  </p:normalViewPr>
  <p:slideViewPr>
    <p:cSldViewPr>
      <p:cViewPr varScale="1">
        <p:scale>
          <a:sx n="134" d="100"/>
          <a:sy n="134" d="100"/>
        </p:scale>
        <p:origin x="14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18.04.2018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0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1710242" y="2529854"/>
            <a:ext cx="3021803" cy="2492364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6401917" y="2554321"/>
            <a:ext cx="2046718" cy="2495474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7" y="332915"/>
            <a:ext cx="2677295" cy="47584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de-AT" sz="2400"/>
              <a:t>Click to edit Master title style</a:t>
            </a:r>
            <a:endParaRPr lang="en-US" sz="24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de-AT"/>
              <a:t>Click to 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6280327" y="2437041"/>
            <a:ext cx="2275973" cy="2480726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820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7536431" y="1139060"/>
            <a:ext cx="3395916" cy="33959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767298" y="1376815"/>
            <a:ext cx="2934182" cy="293418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3598081"/>
            <a:ext cx="9144001" cy="180090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3897016"/>
            <a:ext cx="9144001" cy="13675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7463284" y="4812260"/>
            <a:ext cx="152525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7249357" y="5122209"/>
            <a:ext cx="152198" cy="715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7249357" y="488182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7040655" y="4758696"/>
            <a:ext cx="152198" cy="1593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7971156" y="4352724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6193437" y="3371271"/>
            <a:ext cx="1627154" cy="11937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8192922" y="492689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8192922" y="4761309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8192922" y="4277931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7973443" y="4197587"/>
            <a:ext cx="124111" cy="1339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8234075" y="3639743"/>
            <a:ext cx="104841" cy="1100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6511225" y="4384732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6746708" y="4481081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6746708" y="4144350"/>
            <a:ext cx="49971" cy="152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6746708" y="5095427"/>
            <a:ext cx="49971" cy="983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6172209" y="3179227"/>
            <a:ext cx="2971792" cy="20145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691571" y="300001"/>
            <a:ext cx="557414" cy="3967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476338" y="596033"/>
            <a:ext cx="820707" cy="5877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2300637" y="75434"/>
            <a:ext cx="1095588" cy="78462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5466739" y="2996654"/>
            <a:ext cx="2405129" cy="15873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5271155" y="2706491"/>
            <a:ext cx="1715011" cy="797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5934112" y="3100842"/>
            <a:ext cx="3209888" cy="20928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197037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523800" y="2030129"/>
            <a:ext cx="4400550" cy="11477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de-AT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5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indefinite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39" name="Rectangle 3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2" name="Picture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4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5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</a:p>
        </p:txBody>
      </p:sp>
    </p:spTree>
    <p:extLst>
      <p:ext uri="{BB962C8B-B14F-4D97-AF65-F5344CB8AC3E}">
        <p14:creationId xmlns:p14="http://schemas.microsoft.com/office/powerpoint/2010/main" val="23041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934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de-AT"/>
              <a:t>Drag picture to placeholder or click icon to add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9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0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8" name="Rectangle 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1" name="Rectangle 10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brai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523801" y="1782000"/>
            <a:ext cx="4822982" cy="1579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Freeform: Shape 1"/>
          <p:cNvSpPr/>
          <p:nvPr/>
        </p:nvSpPr>
        <p:spPr>
          <a:xfrm>
            <a:off x="7091724" y="2651185"/>
            <a:ext cx="519349" cy="5191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1" h="3050">
                <a:moveTo>
                  <a:pt x="1525" y="3050"/>
                </a:moveTo>
                <a:lnTo>
                  <a:pt x="0" y="3050"/>
                </a:lnTo>
                <a:lnTo>
                  <a:pt x="0" y="0"/>
                </a:lnTo>
                <a:lnTo>
                  <a:pt x="3051" y="0"/>
                </a:lnTo>
                <a:lnTo>
                  <a:pt x="3051" y="3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2"/>
          <p:cNvSpPr/>
          <p:nvPr/>
        </p:nvSpPr>
        <p:spPr>
          <a:xfrm>
            <a:off x="7037746" y="2599080"/>
            <a:ext cx="624752" cy="6256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70" h="3675">
                <a:moveTo>
                  <a:pt x="0" y="0"/>
                </a:moveTo>
                <a:lnTo>
                  <a:pt x="0" y="3675"/>
                </a:lnTo>
                <a:lnTo>
                  <a:pt x="3670" y="3675"/>
                </a:lnTo>
                <a:lnTo>
                  <a:pt x="3670" y="0"/>
                </a:lnTo>
                <a:close/>
                <a:moveTo>
                  <a:pt x="3368" y="3356"/>
                </a:moveTo>
                <a:lnTo>
                  <a:pt x="317" y="3356"/>
                </a:lnTo>
                <a:lnTo>
                  <a:pt x="317" y="306"/>
                </a:lnTo>
                <a:lnTo>
                  <a:pt x="3368" y="30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"/>
          <p:cNvSpPr/>
          <p:nvPr/>
        </p:nvSpPr>
        <p:spPr>
          <a:xfrm>
            <a:off x="7189294" y="2857733"/>
            <a:ext cx="97740" cy="1811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5" h="1065">
                <a:moveTo>
                  <a:pt x="0" y="82"/>
                </a:moveTo>
                <a:cubicBezTo>
                  <a:pt x="0" y="180"/>
                  <a:pt x="4" y="335"/>
                  <a:pt x="16" y="509"/>
                </a:cubicBezTo>
                <a:cubicBezTo>
                  <a:pt x="35" y="805"/>
                  <a:pt x="72" y="1065"/>
                  <a:pt x="72" y="1065"/>
                </a:cubicBezTo>
                <a:lnTo>
                  <a:pt x="563" y="598"/>
                </a:lnTo>
                <a:cubicBezTo>
                  <a:pt x="563" y="598"/>
                  <a:pt x="544" y="364"/>
                  <a:pt x="575" y="16"/>
                </a:cubicBezTo>
                <a:cubicBezTo>
                  <a:pt x="575" y="16"/>
                  <a:pt x="32" y="-49"/>
                  <a:pt x="0" y="82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4"/>
          <p:cNvSpPr/>
          <p:nvPr/>
        </p:nvSpPr>
        <p:spPr>
          <a:xfrm>
            <a:off x="7214325" y="2972330"/>
            <a:ext cx="183390" cy="1004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591">
                <a:moveTo>
                  <a:pt x="984" y="589"/>
                </a:moveTo>
                <a:cubicBezTo>
                  <a:pt x="1110" y="554"/>
                  <a:pt x="1073" y="19"/>
                  <a:pt x="1073" y="19"/>
                </a:cubicBezTo>
                <a:cubicBezTo>
                  <a:pt x="723" y="31"/>
                  <a:pt x="491" y="0"/>
                  <a:pt x="491" y="0"/>
                </a:cubicBezTo>
                <a:lnTo>
                  <a:pt x="0" y="467"/>
                </a:lnTo>
                <a:cubicBezTo>
                  <a:pt x="0" y="467"/>
                  <a:pt x="261" y="519"/>
                  <a:pt x="554" y="552"/>
                </a:cubicBezTo>
                <a:cubicBezTo>
                  <a:pt x="721" y="571"/>
                  <a:pt x="944" y="587"/>
                  <a:pt x="977" y="589"/>
                </a:cubicBezTo>
                <a:cubicBezTo>
                  <a:pt x="977" y="592"/>
                  <a:pt x="981" y="592"/>
                  <a:pt x="984" y="589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5"/>
          <p:cNvSpPr/>
          <p:nvPr/>
        </p:nvSpPr>
        <p:spPr>
          <a:xfrm>
            <a:off x="7189124" y="2743816"/>
            <a:ext cx="300712" cy="1277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7" h="751">
                <a:moveTo>
                  <a:pt x="0" y="720"/>
                </a:moveTo>
                <a:cubicBezTo>
                  <a:pt x="0" y="730"/>
                  <a:pt x="0" y="739"/>
                  <a:pt x="0" y="751"/>
                </a:cubicBezTo>
                <a:cubicBezTo>
                  <a:pt x="4" y="727"/>
                  <a:pt x="14" y="711"/>
                  <a:pt x="35" y="685"/>
                </a:cubicBezTo>
                <a:cubicBezTo>
                  <a:pt x="75" y="634"/>
                  <a:pt x="140" y="620"/>
                  <a:pt x="166" y="617"/>
                </a:cubicBezTo>
                <a:cubicBezTo>
                  <a:pt x="300" y="601"/>
                  <a:pt x="495" y="577"/>
                  <a:pt x="694" y="573"/>
                </a:cubicBezTo>
                <a:cubicBezTo>
                  <a:pt x="1044" y="561"/>
                  <a:pt x="1276" y="591"/>
                  <a:pt x="1276" y="591"/>
                </a:cubicBezTo>
                <a:lnTo>
                  <a:pt x="1767" y="124"/>
                </a:lnTo>
                <a:cubicBezTo>
                  <a:pt x="1767" y="124"/>
                  <a:pt x="1509" y="75"/>
                  <a:pt x="1215" y="40"/>
                </a:cubicBezTo>
                <a:cubicBezTo>
                  <a:pt x="1023" y="16"/>
                  <a:pt x="854" y="5"/>
                  <a:pt x="760" y="0"/>
                </a:cubicBezTo>
                <a:cubicBezTo>
                  <a:pt x="753" y="0"/>
                  <a:pt x="685" y="-9"/>
                  <a:pt x="621" y="52"/>
                </a:cubicBezTo>
                <a:cubicBezTo>
                  <a:pt x="551" y="117"/>
                  <a:pt x="201" y="451"/>
                  <a:pt x="58" y="584"/>
                </a:cubicBezTo>
                <a:cubicBezTo>
                  <a:pt x="-5" y="645"/>
                  <a:pt x="0" y="713"/>
                  <a:pt x="0" y="720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6"/>
          <p:cNvSpPr/>
          <p:nvPr/>
        </p:nvSpPr>
        <p:spPr>
          <a:xfrm>
            <a:off x="7380858" y="2778213"/>
            <a:ext cx="133669" cy="29509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6" h="1734">
                <a:moveTo>
                  <a:pt x="31" y="1734"/>
                </a:moveTo>
                <a:cubicBezTo>
                  <a:pt x="21" y="1734"/>
                  <a:pt x="12" y="1734"/>
                  <a:pt x="0" y="1732"/>
                </a:cubicBezTo>
                <a:cubicBezTo>
                  <a:pt x="23" y="1727"/>
                  <a:pt x="42" y="1720"/>
                  <a:pt x="68" y="1701"/>
                </a:cubicBezTo>
                <a:cubicBezTo>
                  <a:pt x="122" y="1664"/>
                  <a:pt x="138" y="1598"/>
                  <a:pt x="143" y="1572"/>
                </a:cubicBezTo>
                <a:cubicBezTo>
                  <a:pt x="167" y="1441"/>
                  <a:pt x="197" y="1246"/>
                  <a:pt x="214" y="1049"/>
                </a:cubicBezTo>
                <a:cubicBezTo>
                  <a:pt x="242" y="699"/>
                  <a:pt x="223" y="467"/>
                  <a:pt x="223" y="467"/>
                </a:cubicBezTo>
                <a:lnTo>
                  <a:pt x="713" y="0"/>
                </a:lnTo>
                <a:cubicBezTo>
                  <a:pt x="713" y="0"/>
                  <a:pt x="749" y="260"/>
                  <a:pt x="770" y="554"/>
                </a:cubicBezTo>
                <a:cubicBezTo>
                  <a:pt x="784" y="746"/>
                  <a:pt x="786" y="915"/>
                  <a:pt x="786" y="1011"/>
                </a:cubicBezTo>
                <a:cubicBezTo>
                  <a:pt x="786" y="1018"/>
                  <a:pt x="791" y="1086"/>
                  <a:pt x="728" y="1147"/>
                </a:cubicBezTo>
                <a:cubicBezTo>
                  <a:pt x="657" y="1213"/>
                  <a:pt x="307" y="1549"/>
                  <a:pt x="167" y="1682"/>
                </a:cubicBezTo>
                <a:cubicBezTo>
                  <a:pt x="103" y="1741"/>
                  <a:pt x="35" y="1734"/>
                  <a:pt x="31" y="1734"/>
                </a:cubicBezTo>
                <a:close/>
              </a:path>
            </a:pathLst>
          </a:custGeom>
          <a:solidFill>
            <a:schemeClr val="bg2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7"/>
          <p:cNvSpPr/>
          <p:nvPr/>
        </p:nvSpPr>
        <p:spPr>
          <a:xfrm>
            <a:off x="70896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8"/>
          <p:cNvSpPr/>
          <p:nvPr/>
        </p:nvSpPr>
        <p:spPr>
          <a:xfrm>
            <a:off x="7146042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9"/>
          <p:cNvSpPr/>
          <p:nvPr/>
        </p:nvSpPr>
        <p:spPr>
          <a:xfrm>
            <a:off x="7202065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0"/>
          <p:cNvSpPr/>
          <p:nvPr/>
        </p:nvSpPr>
        <p:spPr>
          <a:xfrm>
            <a:off x="72579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1"/>
          <p:cNvSpPr/>
          <p:nvPr/>
        </p:nvSpPr>
        <p:spPr>
          <a:xfrm>
            <a:off x="7314278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12"/>
          <p:cNvSpPr/>
          <p:nvPr/>
        </p:nvSpPr>
        <p:spPr>
          <a:xfrm>
            <a:off x="7370129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/>
        </p:nvSpPr>
        <p:spPr>
          <a:xfrm>
            <a:off x="7425981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/>
        </p:nvSpPr>
        <p:spPr>
          <a:xfrm>
            <a:off x="7482343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/>
        </p:nvSpPr>
        <p:spPr>
          <a:xfrm>
            <a:off x="7538364" y="2568940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/>
        </p:nvSpPr>
        <p:spPr>
          <a:xfrm>
            <a:off x="7594216" y="2568940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/>
        </p:nvSpPr>
        <p:spPr>
          <a:xfrm>
            <a:off x="70896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/>
        </p:nvSpPr>
        <p:spPr>
          <a:xfrm>
            <a:off x="7146042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/>
        </p:nvSpPr>
        <p:spPr>
          <a:xfrm>
            <a:off x="7202065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/>
        </p:nvSpPr>
        <p:spPr>
          <a:xfrm>
            <a:off x="72579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/>
        </p:nvSpPr>
        <p:spPr>
          <a:xfrm>
            <a:off x="7314278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/>
        </p:nvSpPr>
        <p:spPr>
          <a:xfrm>
            <a:off x="7370129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23"/>
          <p:cNvSpPr/>
          <p:nvPr/>
        </p:nvSpPr>
        <p:spPr>
          <a:xfrm>
            <a:off x="7425981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24"/>
          <p:cNvSpPr/>
          <p:nvPr/>
        </p:nvSpPr>
        <p:spPr>
          <a:xfrm>
            <a:off x="7482343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25"/>
          <p:cNvSpPr/>
          <p:nvPr/>
        </p:nvSpPr>
        <p:spPr>
          <a:xfrm>
            <a:off x="7538364" y="3202546"/>
            <a:ext cx="2094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4" y="0"/>
                </a:lnTo>
                <a:lnTo>
                  <a:pt x="124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26"/>
          <p:cNvSpPr/>
          <p:nvPr/>
        </p:nvSpPr>
        <p:spPr>
          <a:xfrm>
            <a:off x="7594216" y="3202546"/>
            <a:ext cx="21115" cy="570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" h="336">
                <a:moveTo>
                  <a:pt x="62" y="336"/>
                </a:moveTo>
                <a:lnTo>
                  <a:pt x="0" y="336"/>
                </a:lnTo>
                <a:lnTo>
                  <a:pt x="0" y="0"/>
                </a:lnTo>
                <a:lnTo>
                  <a:pt x="125" y="0"/>
                </a:lnTo>
                <a:lnTo>
                  <a:pt x="125" y="3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27"/>
          <p:cNvSpPr/>
          <p:nvPr/>
        </p:nvSpPr>
        <p:spPr>
          <a:xfrm>
            <a:off x="700658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28"/>
          <p:cNvSpPr/>
          <p:nvPr/>
        </p:nvSpPr>
        <p:spPr>
          <a:xfrm>
            <a:off x="700658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29"/>
          <p:cNvSpPr/>
          <p:nvPr/>
        </p:nvSpPr>
        <p:spPr>
          <a:xfrm>
            <a:off x="700658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30"/>
          <p:cNvSpPr/>
          <p:nvPr/>
        </p:nvSpPr>
        <p:spPr>
          <a:xfrm>
            <a:off x="700658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31"/>
          <p:cNvSpPr/>
          <p:nvPr/>
        </p:nvSpPr>
        <p:spPr>
          <a:xfrm>
            <a:off x="700658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Freeform: Shape 32"/>
          <p:cNvSpPr/>
          <p:nvPr/>
        </p:nvSpPr>
        <p:spPr>
          <a:xfrm>
            <a:off x="700658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2" name="Freeform: Shape 33"/>
          <p:cNvSpPr/>
          <p:nvPr/>
        </p:nvSpPr>
        <p:spPr>
          <a:xfrm>
            <a:off x="700658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3" name="Freeform: Shape 34"/>
          <p:cNvSpPr/>
          <p:nvPr/>
        </p:nvSpPr>
        <p:spPr>
          <a:xfrm>
            <a:off x="700658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4" name="Freeform: Shape 35"/>
          <p:cNvSpPr/>
          <p:nvPr/>
        </p:nvSpPr>
        <p:spPr>
          <a:xfrm>
            <a:off x="700658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5" name="Freeform: Shape 36"/>
          <p:cNvSpPr/>
          <p:nvPr/>
        </p:nvSpPr>
        <p:spPr>
          <a:xfrm>
            <a:off x="700658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37"/>
          <p:cNvSpPr/>
          <p:nvPr/>
        </p:nvSpPr>
        <p:spPr>
          <a:xfrm>
            <a:off x="7636955" y="316253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38"/>
          <p:cNvSpPr/>
          <p:nvPr/>
        </p:nvSpPr>
        <p:spPr>
          <a:xfrm>
            <a:off x="7636955" y="3106169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8" name="Freeform: Shape 39"/>
          <p:cNvSpPr/>
          <p:nvPr/>
        </p:nvSpPr>
        <p:spPr>
          <a:xfrm>
            <a:off x="7636955" y="305031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9" name="Freeform: Shape 40"/>
          <p:cNvSpPr/>
          <p:nvPr/>
        </p:nvSpPr>
        <p:spPr>
          <a:xfrm>
            <a:off x="7636955" y="299429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0" name="Freeform: Shape 41"/>
          <p:cNvSpPr/>
          <p:nvPr/>
        </p:nvSpPr>
        <p:spPr>
          <a:xfrm>
            <a:off x="7636955" y="2937933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42"/>
          <p:cNvSpPr/>
          <p:nvPr/>
        </p:nvSpPr>
        <p:spPr>
          <a:xfrm>
            <a:off x="7636955" y="2882083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2" name="Freeform: Shape 43"/>
          <p:cNvSpPr/>
          <p:nvPr/>
        </p:nvSpPr>
        <p:spPr>
          <a:xfrm>
            <a:off x="7636955" y="2826061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Freeform: Shape 44"/>
          <p:cNvSpPr/>
          <p:nvPr/>
        </p:nvSpPr>
        <p:spPr>
          <a:xfrm>
            <a:off x="7636955" y="2769868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: Shape 45"/>
          <p:cNvSpPr/>
          <p:nvPr/>
        </p:nvSpPr>
        <p:spPr>
          <a:xfrm>
            <a:off x="7636955" y="2713847"/>
            <a:ext cx="57044" cy="209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4">
                <a:moveTo>
                  <a:pt x="168" y="124"/>
                </a:moveTo>
                <a:lnTo>
                  <a:pt x="0" y="124"/>
                </a:lnTo>
                <a:lnTo>
                  <a:pt x="0" y="0"/>
                </a:lnTo>
                <a:lnTo>
                  <a:pt x="336" y="0"/>
                </a:lnTo>
                <a:lnTo>
                  <a:pt x="336" y="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46"/>
          <p:cNvSpPr/>
          <p:nvPr/>
        </p:nvSpPr>
        <p:spPr>
          <a:xfrm>
            <a:off x="7636955" y="2657826"/>
            <a:ext cx="57044" cy="21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" h="125">
                <a:moveTo>
                  <a:pt x="168" y="125"/>
                </a:moveTo>
                <a:lnTo>
                  <a:pt x="0" y="125"/>
                </a:lnTo>
                <a:lnTo>
                  <a:pt x="0" y="0"/>
                </a:lnTo>
                <a:lnTo>
                  <a:pt x="336" y="0"/>
                </a:lnTo>
                <a:lnTo>
                  <a:pt x="336" y="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47"/>
          <p:cNvSpPr/>
          <p:nvPr/>
        </p:nvSpPr>
        <p:spPr>
          <a:xfrm>
            <a:off x="7677822" y="1151203"/>
            <a:ext cx="703420" cy="154340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2" h="9065">
                <a:moveTo>
                  <a:pt x="4132" y="4787"/>
                </a:moveTo>
                <a:lnTo>
                  <a:pt x="2004" y="2659"/>
                </a:lnTo>
                <a:lnTo>
                  <a:pt x="1121" y="3541"/>
                </a:lnTo>
                <a:lnTo>
                  <a:pt x="720" y="3140"/>
                </a:lnTo>
                <a:lnTo>
                  <a:pt x="720" y="2020"/>
                </a:lnTo>
                <a:lnTo>
                  <a:pt x="129" y="1427"/>
                </a:lnTo>
                <a:lnTo>
                  <a:pt x="694" y="861"/>
                </a:lnTo>
                <a:lnTo>
                  <a:pt x="3731" y="3898"/>
                </a:lnTo>
                <a:lnTo>
                  <a:pt x="3731" y="2813"/>
                </a:lnTo>
                <a:lnTo>
                  <a:pt x="2490" y="1572"/>
                </a:lnTo>
                <a:lnTo>
                  <a:pt x="2999" y="1063"/>
                </a:lnTo>
                <a:lnTo>
                  <a:pt x="1936" y="0"/>
                </a:lnTo>
                <a:lnTo>
                  <a:pt x="1443" y="0"/>
                </a:lnTo>
                <a:cubicBezTo>
                  <a:pt x="1445" y="14"/>
                  <a:pt x="1448" y="30"/>
                  <a:pt x="1448" y="47"/>
                </a:cubicBezTo>
                <a:cubicBezTo>
                  <a:pt x="1448" y="63"/>
                  <a:pt x="1445" y="77"/>
                  <a:pt x="1443" y="91"/>
                </a:cubicBezTo>
                <a:lnTo>
                  <a:pt x="1894" y="91"/>
                </a:lnTo>
                <a:lnTo>
                  <a:pt x="2865" y="1063"/>
                </a:lnTo>
                <a:lnTo>
                  <a:pt x="2358" y="1570"/>
                </a:lnTo>
                <a:lnTo>
                  <a:pt x="3637" y="2849"/>
                </a:lnTo>
                <a:lnTo>
                  <a:pt x="3637" y="3675"/>
                </a:lnTo>
                <a:lnTo>
                  <a:pt x="694" y="732"/>
                </a:lnTo>
                <a:lnTo>
                  <a:pt x="0" y="1427"/>
                </a:lnTo>
                <a:lnTo>
                  <a:pt x="629" y="2055"/>
                </a:lnTo>
                <a:lnTo>
                  <a:pt x="629" y="3175"/>
                </a:lnTo>
                <a:lnTo>
                  <a:pt x="1121" y="3668"/>
                </a:lnTo>
                <a:lnTo>
                  <a:pt x="2004" y="2785"/>
                </a:lnTo>
                <a:lnTo>
                  <a:pt x="4003" y="4785"/>
                </a:lnTo>
                <a:lnTo>
                  <a:pt x="2499" y="6289"/>
                </a:lnTo>
                <a:lnTo>
                  <a:pt x="3062" y="6817"/>
                </a:lnTo>
                <a:lnTo>
                  <a:pt x="896" y="8974"/>
                </a:lnTo>
                <a:lnTo>
                  <a:pt x="429" y="8974"/>
                </a:lnTo>
                <a:lnTo>
                  <a:pt x="429" y="9065"/>
                </a:lnTo>
                <a:lnTo>
                  <a:pt x="936" y="9065"/>
                </a:lnTo>
                <a:lnTo>
                  <a:pt x="3196" y="6815"/>
                </a:lnTo>
                <a:lnTo>
                  <a:pt x="2630" y="628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: Shape 48"/>
          <p:cNvSpPr/>
          <p:nvPr/>
        </p:nvSpPr>
        <p:spPr>
          <a:xfrm>
            <a:off x="7860021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49"/>
          <p:cNvSpPr/>
          <p:nvPr/>
        </p:nvSpPr>
        <p:spPr>
          <a:xfrm>
            <a:off x="7419170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944" y="5330"/>
                </a:moveTo>
                <a:lnTo>
                  <a:pt x="2448" y="6834"/>
                </a:lnTo>
                <a:lnTo>
                  <a:pt x="3438" y="5844"/>
                </a:lnTo>
                <a:lnTo>
                  <a:pt x="1704" y="4110"/>
                </a:lnTo>
                <a:lnTo>
                  <a:pt x="287" y="4110"/>
                </a:lnTo>
                <a:lnTo>
                  <a:pt x="287" y="2486"/>
                </a:lnTo>
                <a:lnTo>
                  <a:pt x="1505" y="1268"/>
                </a:lnTo>
                <a:lnTo>
                  <a:pt x="988" y="751"/>
                </a:lnTo>
                <a:lnTo>
                  <a:pt x="94" y="1646"/>
                </a:lnTo>
                <a:lnTo>
                  <a:pt x="94" y="665"/>
                </a:lnTo>
                <a:lnTo>
                  <a:pt x="667" y="92"/>
                </a:lnTo>
                <a:lnTo>
                  <a:pt x="1505" y="92"/>
                </a:lnTo>
                <a:lnTo>
                  <a:pt x="3232" y="1819"/>
                </a:lnTo>
                <a:lnTo>
                  <a:pt x="3413" y="1638"/>
                </a:lnTo>
                <a:cubicBezTo>
                  <a:pt x="3387" y="1622"/>
                  <a:pt x="3366" y="1599"/>
                  <a:pt x="3347" y="1573"/>
                </a:cubicBezTo>
                <a:lnTo>
                  <a:pt x="3229" y="1690"/>
                </a:lnTo>
                <a:lnTo>
                  <a:pt x="1540" y="0"/>
                </a:lnTo>
                <a:lnTo>
                  <a:pt x="627" y="0"/>
                </a:lnTo>
                <a:lnTo>
                  <a:pt x="0" y="627"/>
                </a:lnTo>
                <a:lnTo>
                  <a:pt x="0" y="1866"/>
                </a:lnTo>
                <a:lnTo>
                  <a:pt x="986" y="880"/>
                </a:lnTo>
                <a:lnTo>
                  <a:pt x="1373" y="1268"/>
                </a:lnTo>
                <a:lnTo>
                  <a:pt x="193" y="2448"/>
                </a:lnTo>
                <a:lnTo>
                  <a:pt x="193" y="4201"/>
                </a:lnTo>
                <a:lnTo>
                  <a:pt x="1664" y="4201"/>
                </a:lnTo>
                <a:lnTo>
                  <a:pt x="3307" y="5844"/>
                </a:lnTo>
                <a:lnTo>
                  <a:pt x="2446" y="6703"/>
                </a:lnTo>
                <a:lnTo>
                  <a:pt x="979" y="5236"/>
                </a:lnTo>
                <a:lnTo>
                  <a:pt x="416" y="5236"/>
                </a:lnTo>
                <a:lnTo>
                  <a:pt x="416" y="6661"/>
                </a:lnTo>
                <a:lnTo>
                  <a:pt x="1948" y="6661"/>
                </a:lnTo>
                <a:lnTo>
                  <a:pt x="2758" y="7470"/>
                </a:lnTo>
                <a:lnTo>
                  <a:pt x="1918" y="8308"/>
                </a:lnTo>
                <a:lnTo>
                  <a:pt x="768" y="8308"/>
                </a:lnTo>
                <a:lnTo>
                  <a:pt x="768" y="8688"/>
                </a:lnTo>
                <a:lnTo>
                  <a:pt x="859" y="8688"/>
                </a:lnTo>
                <a:lnTo>
                  <a:pt x="859" y="8400"/>
                </a:lnTo>
                <a:lnTo>
                  <a:pt x="1955" y="8400"/>
                </a:lnTo>
                <a:lnTo>
                  <a:pt x="2887" y="7470"/>
                </a:lnTo>
                <a:lnTo>
                  <a:pt x="1986" y="6569"/>
                </a:lnTo>
                <a:lnTo>
                  <a:pt x="507" y="6569"/>
                </a:lnTo>
                <a:lnTo>
                  <a:pt x="507" y="5328"/>
                </a:lnTo>
                <a:lnTo>
                  <a:pt x="944" y="5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50"/>
          <p:cNvSpPr/>
          <p:nvPr/>
        </p:nvSpPr>
        <p:spPr>
          <a:xfrm>
            <a:off x="7995052" y="12642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69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69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4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51"/>
          <p:cNvSpPr/>
          <p:nvPr/>
        </p:nvSpPr>
        <p:spPr>
          <a:xfrm>
            <a:off x="7750871" y="1985057"/>
            <a:ext cx="803033" cy="792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6">
                <a:moveTo>
                  <a:pt x="4102" y="1254"/>
                </a:moveTo>
                <a:lnTo>
                  <a:pt x="3326" y="2030"/>
                </a:lnTo>
                <a:lnTo>
                  <a:pt x="2657" y="1359"/>
                </a:lnTo>
                <a:lnTo>
                  <a:pt x="3795" y="221"/>
                </a:lnTo>
                <a:lnTo>
                  <a:pt x="3795" y="780"/>
                </a:lnTo>
                <a:lnTo>
                  <a:pt x="3311" y="1265"/>
                </a:lnTo>
                <a:cubicBezTo>
                  <a:pt x="3337" y="1282"/>
                  <a:pt x="3358" y="1305"/>
                  <a:pt x="3377" y="1331"/>
                </a:cubicBezTo>
                <a:lnTo>
                  <a:pt x="3889" y="819"/>
                </a:lnTo>
                <a:lnTo>
                  <a:pt x="3889" y="0"/>
                </a:lnTo>
                <a:lnTo>
                  <a:pt x="2528" y="1359"/>
                </a:lnTo>
                <a:lnTo>
                  <a:pt x="3326" y="2157"/>
                </a:lnTo>
                <a:lnTo>
                  <a:pt x="4102" y="1380"/>
                </a:lnTo>
                <a:lnTo>
                  <a:pt x="4586" y="1864"/>
                </a:lnTo>
                <a:lnTo>
                  <a:pt x="3640" y="2810"/>
                </a:lnTo>
                <a:lnTo>
                  <a:pt x="2577" y="2810"/>
                </a:lnTo>
                <a:lnTo>
                  <a:pt x="826" y="4565"/>
                </a:lnTo>
                <a:lnTo>
                  <a:pt x="0" y="4565"/>
                </a:lnTo>
                <a:lnTo>
                  <a:pt x="0" y="4656"/>
                </a:lnTo>
                <a:lnTo>
                  <a:pt x="864" y="4656"/>
                </a:lnTo>
                <a:lnTo>
                  <a:pt x="2617" y="2903"/>
                </a:lnTo>
                <a:lnTo>
                  <a:pt x="3680" y="2903"/>
                </a:lnTo>
                <a:lnTo>
                  <a:pt x="4717" y="186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1" name="Freeform: Shape 52"/>
          <p:cNvSpPr/>
          <p:nvPr/>
        </p:nvSpPr>
        <p:spPr>
          <a:xfrm>
            <a:off x="8267667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Freeform: Shape 53"/>
          <p:cNvSpPr/>
          <p:nvPr/>
        </p:nvSpPr>
        <p:spPr>
          <a:xfrm>
            <a:off x="7409634" y="1295770"/>
            <a:ext cx="503003" cy="12270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07">
                <a:moveTo>
                  <a:pt x="1202" y="3502"/>
                </a:moveTo>
                <a:lnTo>
                  <a:pt x="2462" y="4762"/>
                </a:lnTo>
                <a:lnTo>
                  <a:pt x="2955" y="4269"/>
                </a:lnTo>
                <a:lnTo>
                  <a:pt x="1556" y="2873"/>
                </a:lnTo>
                <a:lnTo>
                  <a:pt x="94" y="2873"/>
                </a:lnTo>
                <a:lnTo>
                  <a:pt x="94" y="796"/>
                </a:lnTo>
                <a:lnTo>
                  <a:pt x="824" y="66"/>
                </a:lnTo>
                <a:cubicBezTo>
                  <a:pt x="798" y="50"/>
                  <a:pt x="777" y="26"/>
                  <a:pt x="758" y="0"/>
                </a:cubicBezTo>
                <a:lnTo>
                  <a:pt x="0" y="758"/>
                </a:lnTo>
                <a:lnTo>
                  <a:pt x="0" y="2964"/>
                </a:lnTo>
                <a:lnTo>
                  <a:pt x="1516" y="2964"/>
                </a:lnTo>
                <a:lnTo>
                  <a:pt x="2823" y="4271"/>
                </a:lnTo>
                <a:lnTo>
                  <a:pt x="2462" y="4633"/>
                </a:lnTo>
                <a:lnTo>
                  <a:pt x="1239" y="3410"/>
                </a:lnTo>
                <a:lnTo>
                  <a:pt x="230" y="3410"/>
                </a:lnTo>
                <a:lnTo>
                  <a:pt x="230" y="5459"/>
                </a:lnTo>
                <a:lnTo>
                  <a:pt x="1619" y="5459"/>
                </a:lnTo>
                <a:lnTo>
                  <a:pt x="2288" y="6128"/>
                </a:lnTo>
                <a:lnTo>
                  <a:pt x="1830" y="6585"/>
                </a:lnTo>
                <a:lnTo>
                  <a:pt x="549" y="6585"/>
                </a:lnTo>
                <a:lnTo>
                  <a:pt x="549" y="7207"/>
                </a:lnTo>
                <a:lnTo>
                  <a:pt x="641" y="7207"/>
                </a:lnTo>
                <a:lnTo>
                  <a:pt x="641" y="6677"/>
                </a:lnTo>
                <a:lnTo>
                  <a:pt x="1868" y="6677"/>
                </a:lnTo>
                <a:lnTo>
                  <a:pt x="2417" y="6128"/>
                </a:lnTo>
                <a:lnTo>
                  <a:pt x="1657" y="5367"/>
                </a:lnTo>
                <a:lnTo>
                  <a:pt x="321" y="5367"/>
                </a:lnTo>
                <a:lnTo>
                  <a:pt x="321" y="350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4" name="Freeform: Shape 55"/>
          <p:cNvSpPr/>
          <p:nvPr/>
        </p:nvSpPr>
        <p:spPr>
          <a:xfrm>
            <a:off x="7495114" y="1121575"/>
            <a:ext cx="57894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1" h="8247">
                <a:moveTo>
                  <a:pt x="3401" y="5381"/>
                </a:moveTo>
                <a:lnTo>
                  <a:pt x="1474" y="3454"/>
                </a:lnTo>
                <a:lnTo>
                  <a:pt x="1474" y="2232"/>
                </a:lnTo>
                <a:lnTo>
                  <a:pt x="779" y="1537"/>
                </a:lnTo>
                <a:lnTo>
                  <a:pt x="1624" y="692"/>
                </a:lnTo>
                <a:lnTo>
                  <a:pt x="932" y="0"/>
                </a:lnTo>
                <a:lnTo>
                  <a:pt x="315" y="0"/>
                </a:lnTo>
                <a:lnTo>
                  <a:pt x="0" y="314"/>
                </a:lnTo>
                <a:cubicBezTo>
                  <a:pt x="26" y="331"/>
                  <a:pt x="47" y="354"/>
                  <a:pt x="66" y="380"/>
                </a:cubicBezTo>
                <a:lnTo>
                  <a:pt x="355" y="92"/>
                </a:lnTo>
                <a:lnTo>
                  <a:pt x="897" y="92"/>
                </a:lnTo>
                <a:lnTo>
                  <a:pt x="1497" y="692"/>
                </a:lnTo>
                <a:lnTo>
                  <a:pt x="653" y="1537"/>
                </a:lnTo>
                <a:lnTo>
                  <a:pt x="1385" y="2269"/>
                </a:lnTo>
                <a:lnTo>
                  <a:pt x="1385" y="3492"/>
                </a:lnTo>
                <a:lnTo>
                  <a:pt x="3274" y="5381"/>
                </a:lnTo>
                <a:lnTo>
                  <a:pt x="2140" y="6512"/>
                </a:lnTo>
                <a:lnTo>
                  <a:pt x="2720" y="7092"/>
                </a:lnTo>
                <a:lnTo>
                  <a:pt x="1657" y="8155"/>
                </a:lnTo>
                <a:lnTo>
                  <a:pt x="587" y="8155"/>
                </a:lnTo>
                <a:lnTo>
                  <a:pt x="587" y="8247"/>
                </a:lnTo>
                <a:lnTo>
                  <a:pt x="1695" y="8247"/>
                </a:lnTo>
                <a:lnTo>
                  <a:pt x="2849" y="7092"/>
                </a:lnTo>
                <a:lnTo>
                  <a:pt x="2270" y="651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5" name="Freeform: Shape 56"/>
          <p:cNvSpPr/>
          <p:nvPr/>
        </p:nvSpPr>
        <p:spPr>
          <a:xfrm>
            <a:off x="7447947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6" name="Freeform: Shape 57"/>
          <p:cNvSpPr/>
          <p:nvPr/>
        </p:nvSpPr>
        <p:spPr>
          <a:xfrm>
            <a:off x="7750871" y="2322718"/>
            <a:ext cx="660851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2" h="2432">
                <a:moveTo>
                  <a:pt x="3818" y="0"/>
                </a:moveTo>
                <a:lnTo>
                  <a:pt x="3436" y="383"/>
                </a:lnTo>
                <a:lnTo>
                  <a:pt x="2605" y="383"/>
                </a:lnTo>
                <a:lnTo>
                  <a:pt x="648" y="2340"/>
                </a:lnTo>
                <a:lnTo>
                  <a:pt x="0" y="2340"/>
                </a:lnTo>
                <a:lnTo>
                  <a:pt x="0" y="2432"/>
                </a:lnTo>
                <a:lnTo>
                  <a:pt x="685" y="2432"/>
                </a:lnTo>
                <a:lnTo>
                  <a:pt x="2643" y="475"/>
                </a:lnTo>
                <a:lnTo>
                  <a:pt x="3473" y="475"/>
                </a:lnTo>
                <a:lnTo>
                  <a:pt x="3882" y="66"/>
                </a:lnTo>
                <a:cubicBezTo>
                  <a:pt x="3858" y="47"/>
                  <a:pt x="3835" y="26"/>
                  <a:pt x="3818" y="0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59"/>
          <p:cNvSpPr/>
          <p:nvPr/>
        </p:nvSpPr>
        <p:spPr>
          <a:xfrm>
            <a:off x="7751212" y="2395087"/>
            <a:ext cx="789069" cy="5537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3">
                <a:moveTo>
                  <a:pt x="3882" y="819"/>
                </a:moveTo>
                <a:lnTo>
                  <a:pt x="4635" y="66"/>
                </a:lnTo>
                <a:cubicBezTo>
                  <a:pt x="4610" y="50"/>
                  <a:pt x="4588" y="26"/>
                  <a:pt x="4570" y="0"/>
                </a:cubicBezTo>
                <a:lnTo>
                  <a:pt x="3845" y="725"/>
                </a:lnTo>
                <a:lnTo>
                  <a:pt x="2615" y="725"/>
                </a:lnTo>
                <a:lnTo>
                  <a:pt x="1749" y="1594"/>
                </a:lnTo>
                <a:lnTo>
                  <a:pt x="2744" y="2579"/>
                </a:lnTo>
                <a:lnTo>
                  <a:pt x="2199" y="3124"/>
                </a:lnTo>
                <a:lnTo>
                  <a:pt x="1399" y="2324"/>
                </a:lnTo>
                <a:lnTo>
                  <a:pt x="1071" y="2652"/>
                </a:lnTo>
                <a:lnTo>
                  <a:pt x="0" y="2652"/>
                </a:lnTo>
                <a:lnTo>
                  <a:pt x="0" y="2744"/>
                </a:lnTo>
                <a:lnTo>
                  <a:pt x="1106" y="2744"/>
                </a:lnTo>
                <a:lnTo>
                  <a:pt x="1397" y="2453"/>
                </a:lnTo>
                <a:lnTo>
                  <a:pt x="2197" y="3253"/>
                </a:lnTo>
                <a:lnTo>
                  <a:pt x="2871" y="2579"/>
                </a:lnTo>
                <a:lnTo>
                  <a:pt x="1876" y="1594"/>
                </a:lnTo>
                <a:lnTo>
                  <a:pt x="2650" y="817"/>
                </a:lnTo>
                <a:lnTo>
                  <a:pt x="3882" y="81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60"/>
          <p:cNvSpPr/>
          <p:nvPr/>
        </p:nvSpPr>
        <p:spPr>
          <a:xfrm>
            <a:off x="8535345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0" name="Freeform: Shape 61"/>
          <p:cNvSpPr/>
          <p:nvPr/>
        </p:nvSpPr>
        <p:spPr>
          <a:xfrm>
            <a:off x="7750531" y="2577114"/>
            <a:ext cx="672770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2802">
                <a:moveTo>
                  <a:pt x="2849" y="94"/>
                </a:moveTo>
                <a:lnTo>
                  <a:pt x="3952" y="94"/>
                </a:lnTo>
                <a:cubicBezTo>
                  <a:pt x="3949" y="80"/>
                  <a:pt x="3947" y="63"/>
                  <a:pt x="3947" y="47"/>
                </a:cubicBezTo>
                <a:cubicBezTo>
                  <a:pt x="3947" y="30"/>
                  <a:pt x="3949" y="17"/>
                  <a:pt x="3952" y="0"/>
                </a:cubicBezTo>
                <a:lnTo>
                  <a:pt x="2811" y="0"/>
                </a:lnTo>
                <a:lnTo>
                  <a:pt x="2276" y="535"/>
                </a:lnTo>
                <a:lnTo>
                  <a:pt x="3323" y="1582"/>
                </a:lnTo>
                <a:lnTo>
                  <a:pt x="2232" y="2673"/>
                </a:lnTo>
                <a:lnTo>
                  <a:pt x="1255" y="1706"/>
                </a:lnTo>
                <a:lnTo>
                  <a:pt x="1136" y="1828"/>
                </a:lnTo>
                <a:lnTo>
                  <a:pt x="0" y="1828"/>
                </a:lnTo>
                <a:lnTo>
                  <a:pt x="0" y="1920"/>
                </a:lnTo>
                <a:lnTo>
                  <a:pt x="1173" y="1920"/>
                </a:lnTo>
                <a:lnTo>
                  <a:pt x="1255" y="1836"/>
                </a:lnTo>
                <a:lnTo>
                  <a:pt x="2229" y="2802"/>
                </a:lnTo>
                <a:lnTo>
                  <a:pt x="3450" y="1582"/>
                </a:lnTo>
                <a:lnTo>
                  <a:pt x="2403" y="535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1" name="Freeform: Shape 62"/>
          <p:cNvSpPr/>
          <p:nvPr/>
        </p:nvSpPr>
        <p:spPr>
          <a:xfrm>
            <a:off x="8435050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2" name="Freeform: Shape 63"/>
          <p:cNvSpPr/>
          <p:nvPr/>
        </p:nvSpPr>
        <p:spPr>
          <a:xfrm>
            <a:off x="7750531" y="2830488"/>
            <a:ext cx="683156" cy="678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7">
                <a:moveTo>
                  <a:pt x="2945" y="1969"/>
                </a:moveTo>
                <a:lnTo>
                  <a:pt x="2527" y="1551"/>
                </a:lnTo>
                <a:lnTo>
                  <a:pt x="4013" y="66"/>
                </a:lnTo>
                <a:cubicBezTo>
                  <a:pt x="3987" y="49"/>
                  <a:pt x="3966" y="26"/>
                  <a:pt x="3947" y="0"/>
                </a:cubicBezTo>
                <a:lnTo>
                  <a:pt x="2398" y="1549"/>
                </a:lnTo>
                <a:lnTo>
                  <a:pt x="2816" y="1967"/>
                </a:lnTo>
                <a:lnTo>
                  <a:pt x="1894" y="2889"/>
                </a:lnTo>
                <a:lnTo>
                  <a:pt x="2900" y="3896"/>
                </a:lnTo>
                <a:lnTo>
                  <a:pt x="2149" y="3896"/>
                </a:lnTo>
                <a:lnTo>
                  <a:pt x="1159" y="2906"/>
                </a:lnTo>
                <a:lnTo>
                  <a:pt x="2004" y="2061"/>
                </a:lnTo>
                <a:lnTo>
                  <a:pt x="992" y="1049"/>
                </a:lnTo>
                <a:lnTo>
                  <a:pt x="0" y="1049"/>
                </a:lnTo>
                <a:lnTo>
                  <a:pt x="0" y="1141"/>
                </a:lnTo>
                <a:lnTo>
                  <a:pt x="955" y="1141"/>
                </a:lnTo>
                <a:lnTo>
                  <a:pt x="1875" y="2061"/>
                </a:lnTo>
                <a:lnTo>
                  <a:pt x="1030" y="2906"/>
                </a:lnTo>
                <a:lnTo>
                  <a:pt x="2112" y="3987"/>
                </a:lnTo>
                <a:lnTo>
                  <a:pt x="3121" y="3987"/>
                </a:lnTo>
                <a:lnTo>
                  <a:pt x="2023" y="2889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: Shape 64"/>
          <p:cNvSpPr/>
          <p:nvPr/>
        </p:nvSpPr>
        <p:spPr>
          <a:xfrm>
            <a:off x="8429090" y="278383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: Shape 65"/>
          <p:cNvSpPr/>
          <p:nvPr/>
        </p:nvSpPr>
        <p:spPr>
          <a:xfrm>
            <a:off x="7684123" y="2449065"/>
            <a:ext cx="899410" cy="1125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3" h="6609">
                <a:moveTo>
                  <a:pt x="4846" y="441"/>
                </a:moveTo>
                <a:lnTo>
                  <a:pt x="4846" y="2288"/>
                </a:lnTo>
                <a:lnTo>
                  <a:pt x="3572" y="3562"/>
                </a:lnTo>
                <a:lnTo>
                  <a:pt x="3572" y="4485"/>
                </a:lnTo>
                <a:lnTo>
                  <a:pt x="2955" y="5102"/>
                </a:lnTo>
                <a:lnTo>
                  <a:pt x="4077" y="6224"/>
                </a:lnTo>
                <a:lnTo>
                  <a:pt x="3779" y="6519"/>
                </a:lnTo>
                <a:lnTo>
                  <a:pt x="2314" y="6519"/>
                </a:lnTo>
                <a:lnTo>
                  <a:pt x="1190" y="5395"/>
                </a:lnTo>
                <a:lnTo>
                  <a:pt x="608" y="5975"/>
                </a:lnTo>
                <a:lnTo>
                  <a:pt x="132" y="5499"/>
                </a:lnTo>
                <a:lnTo>
                  <a:pt x="1404" y="4227"/>
                </a:lnTo>
                <a:lnTo>
                  <a:pt x="958" y="3778"/>
                </a:lnTo>
                <a:lnTo>
                  <a:pt x="390" y="3778"/>
                </a:lnTo>
                <a:lnTo>
                  <a:pt x="390" y="3870"/>
                </a:lnTo>
                <a:lnTo>
                  <a:pt x="918" y="3870"/>
                </a:lnTo>
                <a:lnTo>
                  <a:pt x="1272" y="4227"/>
                </a:lnTo>
                <a:lnTo>
                  <a:pt x="0" y="5499"/>
                </a:lnTo>
                <a:lnTo>
                  <a:pt x="606" y="6104"/>
                </a:lnTo>
                <a:lnTo>
                  <a:pt x="1188" y="5522"/>
                </a:lnTo>
                <a:lnTo>
                  <a:pt x="2274" y="6609"/>
                </a:lnTo>
                <a:lnTo>
                  <a:pt x="3814" y="6609"/>
                </a:lnTo>
                <a:lnTo>
                  <a:pt x="4203" y="6219"/>
                </a:lnTo>
                <a:lnTo>
                  <a:pt x="3082" y="5097"/>
                </a:lnTo>
                <a:lnTo>
                  <a:pt x="3661" y="4518"/>
                </a:lnTo>
                <a:lnTo>
                  <a:pt x="3661" y="3595"/>
                </a:lnTo>
                <a:lnTo>
                  <a:pt x="4936" y="2321"/>
                </a:lnTo>
                <a:lnTo>
                  <a:pt x="4936" y="474"/>
                </a:lnTo>
                <a:lnTo>
                  <a:pt x="5194" y="216"/>
                </a:lnTo>
                <a:lnTo>
                  <a:pt x="5194" y="3450"/>
                </a:lnTo>
                <a:lnTo>
                  <a:pt x="3556" y="5088"/>
                </a:lnTo>
                <a:lnTo>
                  <a:pt x="4020" y="5553"/>
                </a:lnTo>
                <a:lnTo>
                  <a:pt x="4438" y="5135"/>
                </a:lnTo>
                <a:cubicBezTo>
                  <a:pt x="4412" y="5118"/>
                  <a:pt x="4391" y="5095"/>
                  <a:pt x="4372" y="5069"/>
                </a:cubicBezTo>
                <a:lnTo>
                  <a:pt x="4020" y="5421"/>
                </a:lnTo>
                <a:lnTo>
                  <a:pt x="3685" y="5086"/>
                </a:lnTo>
                <a:lnTo>
                  <a:pt x="5283" y="3487"/>
                </a:lnTo>
                <a:lnTo>
                  <a:pt x="5283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: Shape 67"/>
          <p:cNvSpPr/>
          <p:nvPr/>
        </p:nvSpPr>
        <p:spPr>
          <a:xfrm>
            <a:off x="7609371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3617" y="2945"/>
                </a:moveTo>
                <a:cubicBezTo>
                  <a:pt x="3617" y="2929"/>
                  <a:pt x="3619" y="2915"/>
                  <a:pt x="3621" y="2898"/>
                </a:cubicBezTo>
                <a:lnTo>
                  <a:pt x="2753" y="2898"/>
                </a:lnTo>
                <a:lnTo>
                  <a:pt x="1650" y="1795"/>
                </a:lnTo>
                <a:lnTo>
                  <a:pt x="1021" y="2424"/>
                </a:lnTo>
                <a:lnTo>
                  <a:pt x="129" y="1530"/>
                </a:lnTo>
                <a:lnTo>
                  <a:pt x="1455" y="204"/>
                </a:lnTo>
                <a:lnTo>
                  <a:pt x="1235" y="0"/>
                </a:lnTo>
                <a:lnTo>
                  <a:pt x="831" y="0"/>
                </a:lnTo>
                <a:lnTo>
                  <a:pt x="831" y="92"/>
                </a:lnTo>
                <a:lnTo>
                  <a:pt x="1200" y="92"/>
                </a:lnTo>
                <a:lnTo>
                  <a:pt x="1324" y="207"/>
                </a:lnTo>
                <a:lnTo>
                  <a:pt x="0" y="1530"/>
                </a:lnTo>
                <a:lnTo>
                  <a:pt x="1021" y="2553"/>
                </a:lnTo>
                <a:lnTo>
                  <a:pt x="1650" y="1924"/>
                </a:lnTo>
                <a:lnTo>
                  <a:pt x="2716" y="2990"/>
                </a:lnTo>
                <a:lnTo>
                  <a:pt x="3621" y="2990"/>
                </a:lnTo>
                <a:cubicBezTo>
                  <a:pt x="3617" y="2976"/>
                  <a:pt x="3617" y="2962"/>
                  <a:pt x="3617" y="2945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: Shape 68"/>
          <p:cNvSpPr/>
          <p:nvPr/>
        </p:nvSpPr>
        <p:spPr>
          <a:xfrm>
            <a:off x="8237698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Freeform: Shape 69"/>
          <p:cNvSpPr/>
          <p:nvPr/>
        </p:nvSpPr>
        <p:spPr>
          <a:xfrm>
            <a:off x="7535130" y="3304032"/>
            <a:ext cx="597166" cy="7012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8" h="4119">
                <a:moveTo>
                  <a:pt x="3192" y="2518"/>
                </a:moveTo>
                <a:lnTo>
                  <a:pt x="3508" y="2518"/>
                </a:lnTo>
                <a:cubicBezTo>
                  <a:pt x="3506" y="2504"/>
                  <a:pt x="3504" y="2487"/>
                  <a:pt x="3504" y="2471"/>
                </a:cubicBezTo>
                <a:cubicBezTo>
                  <a:pt x="3504" y="2454"/>
                  <a:pt x="3506" y="2441"/>
                  <a:pt x="3508" y="2424"/>
                </a:cubicBezTo>
                <a:lnTo>
                  <a:pt x="3229" y="2424"/>
                </a:lnTo>
                <a:lnTo>
                  <a:pt x="2152" y="1347"/>
                </a:lnTo>
                <a:lnTo>
                  <a:pt x="1758" y="1741"/>
                </a:lnTo>
                <a:lnTo>
                  <a:pt x="2771" y="2755"/>
                </a:lnTo>
                <a:lnTo>
                  <a:pt x="1537" y="3990"/>
                </a:lnTo>
                <a:lnTo>
                  <a:pt x="1255" y="3708"/>
                </a:lnTo>
                <a:lnTo>
                  <a:pt x="2300" y="2664"/>
                </a:lnTo>
                <a:lnTo>
                  <a:pt x="1051" y="1415"/>
                </a:lnTo>
                <a:lnTo>
                  <a:pt x="331" y="2133"/>
                </a:lnTo>
                <a:lnTo>
                  <a:pt x="91" y="1892"/>
                </a:lnTo>
                <a:lnTo>
                  <a:pt x="91" y="0"/>
                </a:lnTo>
                <a:lnTo>
                  <a:pt x="0" y="0"/>
                </a:lnTo>
                <a:lnTo>
                  <a:pt x="0" y="1929"/>
                </a:lnTo>
                <a:lnTo>
                  <a:pt x="331" y="2262"/>
                </a:lnTo>
                <a:lnTo>
                  <a:pt x="1051" y="1544"/>
                </a:lnTo>
                <a:lnTo>
                  <a:pt x="2171" y="2664"/>
                </a:lnTo>
                <a:lnTo>
                  <a:pt x="1126" y="3708"/>
                </a:lnTo>
                <a:lnTo>
                  <a:pt x="1537" y="4119"/>
                </a:lnTo>
                <a:lnTo>
                  <a:pt x="2901" y="2755"/>
                </a:lnTo>
                <a:lnTo>
                  <a:pt x="1887" y="1741"/>
                </a:lnTo>
                <a:lnTo>
                  <a:pt x="2152" y="14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0" name="Freeform: Shape 71"/>
          <p:cNvSpPr/>
          <p:nvPr/>
        </p:nvSpPr>
        <p:spPr>
          <a:xfrm>
            <a:off x="7492730" y="3304884"/>
            <a:ext cx="507430" cy="7950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0">
                <a:moveTo>
                  <a:pt x="2915" y="3344"/>
                </a:moveTo>
                <a:lnTo>
                  <a:pt x="1720" y="4539"/>
                </a:lnTo>
                <a:lnTo>
                  <a:pt x="892" y="3710"/>
                </a:lnTo>
                <a:lnTo>
                  <a:pt x="2021" y="2581"/>
                </a:lnTo>
                <a:lnTo>
                  <a:pt x="1373" y="1945"/>
                </a:lnTo>
                <a:lnTo>
                  <a:pt x="681" y="2638"/>
                </a:lnTo>
                <a:lnTo>
                  <a:pt x="92" y="2046"/>
                </a:lnTo>
                <a:lnTo>
                  <a:pt x="92" y="0"/>
                </a:lnTo>
                <a:lnTo>
                  <a:pt x="0" y="0"/>
                </a:lnTo>
                <a:lnTo>
                  <a:pt x="0" y="2084"/>
                </a:lnTo>
                <a:lnTo>
                  <a:pt x="681" y="2767"/>
                </a:lnTo>
                <a:lnTo>
                  <a:pt x="1373" y="2074"/>
                </a:lnTo>
                <a:lnTo>
                  <a:pt x="1892" y="2584"/>
                </a:lnTo>
                <a:lnTo>
                  <a:pt x="763" y="3712"/>
                </a:lnTo>
                <a:lnTo>
                  <a:pt x="1720" y="4670"/>
                </a:lnTo>
                <a:lnTo>
                  <a:pt x="2981" y="3410"/>
                </a:lnTo>
                <a:cubicBezTo>
                  <a:pt x="2952" y="3391"/>
                  <a:pt x="2931" y="3370"/>
                  <a:pt x="2915" y="3344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1" name="Freeform: Shape 72"/>
          <p:cNvSpPr/>
          <p:nvPr/>
        </p:nvSpPr>
        <p:spPr>
          <a:xfrm>
            <a:off x="7995052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1" y="271"/>
                  <a:pt x="34" y="253"/>
                  <a:pt x="20" y="229"/>
                </a:cubicBezTo>
                <a:cubicBezTo>
                  <a:pt x="5" y="205"/>
                  <a:pt x="0" y="181"/>
                  <a:pt x="0" y="153"/>
                </a:cubicBezTo>
                <a:cubicBezTo>
                  <a:pt x="0" y="125"/>
                  <a:pt x="5" y="101"/>
                  <a:pt x="20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2" name="Freeform: Shape 73"/>
          <p:cNvSpPr/>
          <p:nvPr/>
        </p:nvSpPr>
        <p:spPr>
          <a:xfrm>
            <a:off x="7750871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352" y="718"/>
                </a:moveTo>
                <a:lnTo>
                  <a:pt x="279" y="1788"/>
                </a:lnTo>
                <a:cubicBezTo>
                  <a:pt x="305" y="1804"/>
                  <a:pt x="326" y="1828"/>
                  <a:pt x="345" y="1854"/>
                </a:cubicBezTo>
                <a:lnTo>
                  <a:pt x="1483" y="720"/>
                </a:lnTo>
                <a:lnTo>
                  <a:pt x="768" y="0"/>
                </a:lnTo>
                <a:lnTo>
                  <a:pt x="0" y="0"/>
                </a:lnTo>
                <a:lnTo>
                  <a:pt x="0" y="91"/>
                </a:lnTo>
                <a:lnTo>
                  <a:pt x="728" y="9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3" name="Freeform: Shape 74"/>
          <p:cNvSpPr/>
          <p:nvPr/>
        </p:nvSpPr>
        <p:spPr>
          <a:xfrm>
            <a:off x="7751212" y="3361587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4" y="6"/>
                  <a:pt x="229" y="21"/>
                </a:cubicBezTo>
                <a:cubicBezTo>
                  <a:pt x="253" y="36"/>
                  <a:pt x="271" y="51"/>
                  <a:pt x="285" y="76"/>
                </a:cubicBezTo>
                <a:cubicBezTo>
                  <a:pt x="299" y="100"/>
                  <a:pt x="306" y="125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4" name="Freeform: Shape 75"/>
          <p:cNvSpPr/>
          <p:nvPr/>
        </p:nvSpPr>
        <p:spPr>
          <a:xfrm>
            <a:off x="7575826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64" y="1366"/>
                </a:moveTo>
                <a:lnTo>
                  <a:pt x="92" y="1636"/>
                </a:lnTo>
                <a:lnTo>
                  <a:pt x="92" y="0"/>
                </a:lnTo>
                <a:lnTo>
                  <a:pt x="0" y="0"/>
                </a:lnTo>
                <a:lnTo>
                  <a:pt x="0" y="1859"/>
                </a:lnTo>
                <a:lnTo>
                  <a:pt x="427" y="1432"/>
                </a:lnTo>
                <a:cubicBezTo>
                  <a:pt x="404" y="1413"/>
                  <a:pt x="380" y="1392"/>
                  <a:pt x="364" y="1366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5" name="Freeform: Shape 76"/>
          <p:cNvSpPr/>
          <p:nvPr/>
        </p:nvSpPr>
        <p:spPr>
          <a:xfrm>
            <a:off x="7643767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4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6" name="Freeform: Shape 77"/>
          <p:cNvSpPr/>
          <p:nvPr/>
        </p:nvSpPr>
        <p:spPr>
          <a:xfrm>
            <a:off x="7751212" y="2708569"/>
            <a:ext cx="354350" cy="11102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2" h="653">
                <a:moveTo>
                  <a:pt x="2082" y="582"/>
                </a:moveTo>
                <a:lnTo>
                  <a:pt x="1500" y="0"/>
                </a:lnTo>
                <a:lnTo>
                  <a:pt x="937" y="561"/>
                </a:lnTo>
                <a:lnTo>
                  <a:pt x="0" y="561"/>
                </a:lnTo>
                <a:lnTo>
                  <a:pt x="0" y="653"/>
                </a:lnTo>
                <a:lnTo>
                  <a:pt x="974" y="653"/>
                </a:lnTo>
                <a:lnTo>
                  <a:pt x="1500" y="130"/>
                </a:lnTo>
                <a:lnTo>
                  <a:pt x="2019" y="648"/>
                </a:lnTo>
                <a:cubicBezTo>
                  <a:pt x="2035" y="622"/>
                  <a:pt x="2056" y="599"/>
                  <a:pt x="2082" y="58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8" name="Freeform: Shape 79"/>
          <p:cNvSpPr/>
          <p:nvPr/>
        </p:nvSpPr>
        <p:spPr>
          <a:xfrm>
            <a:off x="7698086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9" name="Freeform: Shape 80"/>
          <p:cNvSpPr/>
          <p:nvPr/>
        </p:nvSpPr>
        <p:spPr>
          <a:xfrm>
            <a:off x="7451522" y="3304032"/>
            <a:ext cx="251672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9" h="3276">
                <a:moveTo>
                  <a:pt x="1413" y="2697"/>
                </a:moveTo>
                <a:lnTo>
                  <a:pt x="958" y="3150"/>
                </a:lnTo>
                <a:lnTo>
                  <a:pt x="92" y="2286"/>
                </a:lnTo>
                <a:lnTo>
                  <a:pt x="92" y="0"/>
                </a:lnTo>
                <a:lnTo>
                  <a:pt x="0" y="0"/>
                </a:lnTo>
                <a:lnTo>
                  <a:pt x="0" y="2323"/>
                </a:lnTo>
                <a:lnTo>
                  <a:pt x="958" y="3276"/>
                </a:lnTo>
                <a:lnTo>
                  <a:pt x="1479" y="2758"/>
                </a:lnTo>
                <a:cubicBezTo>
                  <a:pt x="1451" y="2744"/>
                  <a:pt x="1430" y="2722"/>
                  <a:pt x="1413" y="269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0" name="Freeform: Shape 81"/>
          <p:cNvSpPr/>
          <p:nvPr/>
        </p:nvSpPr>
        <p:spPr>
          <a:xfrm>
            <a:off x="7409634" y="3304372"/>
            <a:ext cx="137756" cy="58490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6">
                <a:moveTo>
                  <a:pt x="810" y="3373"/>
                </a:moveTo>
                <a:lnTo>
                  <a:pt x="91" y="2655"/>
                </a:lnTo>
                <a:lnTo>
                  <a:pt x="91" y="0"/>
                </a:lnTo>
                <a:lnTo>
                  <a:pt x="0" y="0"/>
                </a:lnTo>
                <a:lnTo>
                  <a:pt x="0" y="2692"/>
                </a:lnTo>
                <a:lnTo>
                  <a:pt x="744" y="3436"/>
                </a:lnTo>
                <a:cubicBezTo>
                  <a:pt x="763" y="3410"/>
                  <a:pt x="784" y="3389"/>
                  <a:pt x="810" y="337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1" name="Freeform: Shape 82"/>
          <p:cNvSpPr/>
          <p:nvPr/>
        </p:nvSpPr>
        <p:spPr>
          <a:xfrm>
            <a:off x="7542622" y="388468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3"/>
                </a:moveTo>
                <a:cubicBezTo>
                  <a:pt x="306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4" y="5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6" y="124"/>
                  <a:pt x="306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2" name="Freeform: Shape 83"/>
          <p:cNvSpPr/>
          <p:nvPr/>
        </p:nvSpPr>
        <p:spPr>
          <a:xfrm>
            <a:off x="7409975" y="2328338"/>
            <a:ext cx="192415" cy="1944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3">
                <a:moveTo>
                  <a:pt x="1127" y="47"/>
                </a:moveTo>
                <a:cubicBezTo>
                  <a:pt x="1127" y="31"/>
                  <a:pt x="1129" y="17"/>
                  <a:pt x="1131" y="0"/>
                </a:cubicBezTo>
                <a:lnTo>
                  <a:pt x="0" y="0"/>
                </a:lnTo>
                <a:lnTo>
                  <a:pt x="0" y="1143"/>
                </a:lnTo>
                <a:lnTo>
                  <a:pt x="92" y="1143"/>
                </a:lnTo>
                <a:lnTo>
                  <a:pt x="92" y="92"/>
                </a:lnTo>
                <a:lnTo>
                  <a:pt x="1131" y="92"/>
                </a:lnTo>
                <a:cubicBezTo>
                  <a:pt x="1127" y="78"/>
                  <a:pt x="1127" y="64"/>
                  <a:pt x="1127" y="47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4" name="Freeform: Shape 85"/>
          <p:cNvSpPr/>
          <p:nvPr/>
        </p:nvSpPr>
        <p:spPr>
          <a:xfrm>
            <a:off x="7409975" y="1841683"/>
            <a:ext cx="361501" cy="6811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1">
                <a:moveTo>
                  <a:pt x="89" y="2534"/>
                </a:moveTo>
                <a:lnTo>
                  <a:pt x="89" y="91"/>
                </a:lnTo>
                <a:lnTo>
                  <a:pt x="1380" y="91"/>
                </a:lnTo>
                <a:lnTo>
                  <a:pt x="2058" y="770"/>
                </a:lnTo>
                <a:cubicBezTo>
                  <a:pt x="2075" y="744"/>
                  <a:pt x="2098" y="723"/>
                  <a:pt x="2124" y="704"/>
                </a:cubicBezTo>
                <a:lnTo>
                  <a:pt x="1420" y="0"/>
                </a:lnTo>
                <a:lnTo>
                  <a:pt x="0" y="0"/>
                </a:lnTo>
                <a:lnTo>
                  <a:pt x="0" y="2626"/>
                </a:lnTo>
                <a:lnTo>
                  <a:pt x="1620" y="2626"/>
                </a:lnTo>
                <a:lnTo>
                  <a:pt x="1889" y="2896"/>
                </a:lnTo>
                <a:lnTo>
                  <a:pt x="1617" y="3163"/>
                </a:lnTo>
                <a:lnTo>
                  <a:pt x="273" y="3163"/>
                </a:lnTo>
                <a:lnTo>
                  <a:pt x="273" y="4001"/>
                </a:lnTo>
                <a:lnTo>
                  <a:pt x="364" y="4001"/>
                </a:lnTo>
                <a:lnTo>
                  <a:pt x="364" y="3255"/>
                </a:lnTo>
                <a:lnTo>
                  <a:pt x="1655" y="3255"/>
                </a:lnTo>
                <a:lnTo>
                  <a:pt x="2016" y="2894"/>
                </a:lnTo>
                <a:lnTo>
                  <a:pt x="1655" y="253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5" name="Freeform: Shape 86"/>
          <p:cNvSpPr/>
          <p:nvPr/>
        </p:nvSpPr>
        <p:spPr>
          <a:xfrm>
            <a:off x="776653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6" name="Freeform: Shape 87"/>
          <p:cNvSpPr/>
          <p:nvPr/>
        </p:nvSpPr>
        <p:spPr>
          <a:xfrm>
            <a:off x="7750871" y="1827719"/>
            <a:ext cx="453452" cy="7517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6">
                <a:moveTo>
                  <a:pt x="2664" y="838"/>
                </a:moveTo>
                <a:lnTo>
                  <a:pt x="1826" y="0"/>
                </a:lnTo>
                <a:cubicBezTo>
                  <a:pt x="1810" y="26"/>
                  <a:pt x="1786" y="47"/>
                  <a:pt x="1760" y="66"/>
                </a:cubicBezTo>
                <a:lnTo>
                  <a:pt x="2535" y="840"/>
                </a:lnTo>
                <a:lnTo>
                  <a:pt x="1063" y="2307"/>
                </a:lnTo>
                <a:lnTo>
                  <a:pt x="1683" y="2917"/>
                </a:lnTo>
                <a:lnTo>
                  <a:pt x="265" y="4325"/>
                </a:lnTo>
                <a:lnTo>
                  <a:pt x="0" y="4325"/>
                </a:lnTo>
                <a:lnTo>
                  <a:pt x="0" y="4416"/>
                </a:lnTo>
                <a:lnTo>
                  <a:pt x="303" y="4416"/>
                </a:lnTo>
                <a:lnTo>
                  <a:pt x="1814" y="2917"/>
                </a:lnTo>
                <a:lnTo>
                  <a:pt x="1195" y="230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7" name="Freeform: Shape 88"/>
          <p:cNvSpPr/>
          <p:nvPr/>
        </p:nvSpPr>
        <p:spPr>
          <a:xfrm>
            <a:off x="8003395" y="178055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8" name="Freeform: Shape 89"/>
          <p:cNvSpPr/>
          <p:nvPr/>
        </p:nvSpPr>
        <p:spPr>
          <a:xfrm>
            <a:off x="7750872" y="1683834"/>
            <a:ext cx="553745" cy="9697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6">
                <a:moveTo>
                  <a:pt x="3253" y="1661"/>
                </a:moveTo>
                <a:lnTo>
                  <a:pt x="1591" y="0"/>
                </a:lnTo>
                <a:lnTo>
                  <a:pt x="962" y="629"/>
                </a:lnTo>
                <a:lnTo>
                  <a:pt x="1927" y="1593"/>
                </a:lnTo>
                <a:cubicBezTo>
                  <a:pt x="1943" y="1568"/>
                  <a:pt x="1967" y="1546"/>
                  <a:pt x="1993" y="1528"/>
                </a:cubicBezTo>
                <a:lnTo>
                  <a:pt x="1094" y="629"/>
                </a:lnTo>
                <a:lnTo>
                  <a:pt x="1594" y="129"/>
                </a:lnTo>
                <a:lnTo>
                  <a:pt x="3126" y="1661"/>
                </a:lnTo>
                <a:lnTo>
                  <a:pt x="1563" y="3222"/>
                </a:lnTo>
                <a:lnTo>
                  <a:pt x="2098" y="3757"/>
                </a:lnTo>
                <a:lnTo>
                  <a:pt x="251" y="5604"/>
                </a:lnTo>
                <a:lnTo>
                  <a:pt x="0" y="5604"/>
                </a:lnTo>
                <a:lnTo>
                  <a:pt x="0" y="5696"/>
                </a:lnTo>
                <a:lnTo>
                  <a:pt x="289" y="5696"/>
                </a:lnTo>
                <a:lnTo>
                  <a:pt x="2227" y="3757"/>
                </a:lnTo>
                <a:lnTo>
                  <a:pt x="1692" y="322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9" name="Freeform: Shape 90"/>
          <p:cNvSpPr/>
          <p:nvPr/>
        </p:nvSpPr>
        <p:spPr>
          <a:xfrm>
            <a:off x="808495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9" y="204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0" y="229"/>
                </a:cubicBezTo>
                <a:cubicBezTo>
                  <a:pt x="5" y="204"/>
                  <a:pt x="0" y="180"/>
                  <a:pt x="0" y="152"/>
                </a:cubicBezTo>
                <a:cubicBezTo>
                  <a:pt x="0" y="123"/>
                  <a:pt x="5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0" name="Freeform: Shape 91"/>
          <p:cNvSpPr/>
          <p:nvPr/>
        </p:nvSpPr>
        <p:spPr>
          <a:xfrm>
            <a:off x="7505160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662" y="0"/>
                </a:moveTo>
                <a:lnTo>
                  <a:pt x="0" y="0"/>
                </a:lnTo>
                <a:lnTo>
                  <a:pt x="0" y="1176"/>
                </a:lnTo>
                <a:lnTo>
                  <a:pt x="1023" y="1176"/>
                </a:lnTo>
                <a:lnTo>
                  <a:pt x="1023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1" name="Freeform: Shape 92"/>
          <p:cNvSpPr/>
          <p:nvPr/>
        </p:nvSpPr>
        <p:spPr>
          <a:xfrm>
            <a:off x="8230887" y="2636712"/>
            <a:ext cx="22000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3" h="958">
                <a:moveTo>
                  <a:pt x="0" y="235"/>
                </a:moveTo>
                <a:lnTo>
                  <a:pt x="708" y="958"/>
                </a:lnTo>
                <a:lnTo>
                  <a:pt x="1293" y="345"/>
                </a:lnTo>
                <a:lnTo>
                  <a:pt x="950" y="0"/>
                </a:lnTo>
                <a:lnTo>
                  <a:pt x="220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2" name="Freeform: Shape 93"/>
          <p:cNvSpPr/>
          <p:nvPr/>
        </p:nvSpPr>
        <p:spPr>
          <a:xfrm>
            <a:off x="7544324" y="2006341"/>
            <a:ext cx="110511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" h="779">
                <a:moveTo>
                  <a:pt x="7" y="0"/>
                </a:moveTo>
                <a:lnTo>
                  <a:pt x="0" y="779"/>
                </a:lnTo>
                <a:lnTo>
                  <a:pt x="650" y="763"/>
                </a:lnTo>
                <a:lnTo>
                  <a:pt x="650" y="389"/>
                </a:lnTo>
                <a:lnTo>
                  <a:pt x="244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3" name="Freeform: Shape 94"/>
          <p:cNvSpPr/>
          <p:nvPr/>
        </p:nvSpPr>
        <p:spPr>
          <a:xfrm>
            <a:off x="7831584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237" y="1291"/>
                </a:moveTo>
                <a:lnTo>
                  <a:pt x="960" y="582"/>
                </a:lnTo>
                <a:lnTo>
                  <a:pt x="345" y="0"/>
                </a:lnTo>
                <a:lnTo>
                  <a:pt x="0" y="343"/>
                </a:lnTo>
                <a:lnTo>
                  <a:pt x="2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4" name="Freeform: Shape 95"/>
          <p:cNvSpPr/>
          <p:nvPr/>
        </p:nvSpPr>
        <p:spPr>
          <a:xfrm>
            <a:off x="8356723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925" y="704"/>
                </a:moveTo>
                <a:lnTo>
                  <a:pt x="925" y="0"/>
                </a:lnTo>
                <a:lnTo>
                  <a:pt x="0" y="927"/>
                </a:lnTo>
                <a:lnTo>
                  <a:pt x="0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5" name="Freeform: Shape 96"/>
          <p:cNvSpPr/>
          <p:nvPr/>
        </p:nvSpPr>
        <p:spPr>
          <a:xfrm>
            <a:off x="6317299" y="1151204"/>
            <a:ext cx="703079" cy="15439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30" h="9068">
                <a:moveTo>
                  <a:pt x="1068" y="6819"/>
                </a:moveTo>
                <a:lnTo>
                  <a:pt x="1631" y="6291"/>
                </a:lnTo>
                <a:lnTo>
                  <a:pt x="127" y="4787"/>
                </a:lnTo>
                <a:lnTo>
                  <a:pt x="2126" y="2788"/>
                </a:lnTo>
                <a:lnTo>
                  <a:pt x="3008" y="3670"/>
                </a:lnTo>
                <a:lnTo>
                  <a:pt x="3501" y="3177"/>
                </a:lnTo>
                <a:lnTo>
                  <a:pt x="3501" y="2058"/>
                </a:lnTo>
                <a:lnTo>
                  <a:pt x="4130" y="1429"/>
                </a:lnTo>
                <a:lnTo>
                  <a:pt x="3436" y="734"/>
                </a:lnTo>
                <a:lnTo>
                  <a:pt x="493" y="3677"/>
                </a:lnTo>
                <a:lnTo>
                  <a:pt x="493" y="2851"/>
                </a:lnTo>
                <a:lnTo>
                  <a:pt x="1772" y="1572"/>
                </a:lnTo>
                <a:lnTo>
                  <a:pt x="1262" y="1063"/>
                </a:lnTo>
                <a:lnTo>
                  <a:pt x="2234" y="91"/>
                </a:lnTo>
                <a:lnTo>
                  <a:pt x="2685" y="91"/>
                </a:lnTo>
                <a:cubicBezTo>
                  <a:pt x="2682" y="77"/>
                  <a:pt x="2680" y="61"/>
                  <a:pt x="2680" y="47"/>
                </a:cubicBezTo>
                <a:cubicBezTo>
                  <a:pt x="2680" y="30"/>
                  <a:pt x="2682" y="16"/>
                  <a:pt x="2685" y="0"/>
                </a:cubicBezTo>
                <a:lnTo>
                  <a:pt x="2194" y="0"/>
                </a:lnTo>
                <a:lnTo>
                  <a:pt x="1131" y="1063"/>
                </a:lnTo>
                <a:lnTo>
                  <a:pt x="1640" y="1572"/>
                </a:lnTo>
                <a:lnTo>
                  <a:pt x="399" y="2813"/>
                </a:lnTo>
                <a:lnTo>
                  <a:pt x="399" y="3898"/>
                </a:lnTo>
                <a:lnTo>
                  <a:pt x="3436" y="861"/>
                </a:lnTo>
                <a:lnTo>
                  <a:pt x="4001" y="1427"/>
                </a:lnTo>
                <a:lnTo>
                  <a:pt x="3410" y="2018"/>
                </a:lnTo>
                <a:lnTo>
                  <a:pt x="3410" y="3137"/>
                </a:lnTo>
                <a:lnTo>
                  <a:pt x="3008" y="3539"/>
                </a:lnTo>
                <a:lnTo>
                  <a:pt x="2126" y="2656"/>
                </a:lnTo>
                <a:lnTo>
                  <a:pt x="0" y="4787"/>
                </a:lnTo>
                <a:lnTo>
                  <a:pt x="1502" y="6289"/>
                </a:lnTo>
                <a:lnTo>
                  <a:pt x="936" y="6817"/>
                </a:lnTo>
                <a:lnTo>
                  <a:pt x="3196" y="9068"/>
                </a:lnTo>
                <a:lnTo>
                  <a:pt x="3703" y="9068"/>
                </a:lnTo>
                <a:lnTo>
                  <a:pt x="3703" y="8976"/>
                </a:lnTo>
                <a:lnTo>
                  <a:pt x="3236" y="8976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6" name="Freeform: Shape 97"/>
          <p:cNvSpPr/>
          <p:nvPr/>
        </p:nvSpPr>
        <p:spPr>
          <a:xfrm>
            <a:off x="6786416" y="113281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7" name="Freeform: Shape 98"/>
          <p:cNvSpPr/>
          <p:nvPr/>
        </p:nvSpPr>
        <p:spPr>
          <a:xfrm>
            <a:off x="6693784" y="1043588"/>
            <a:ext cx="585247" cy="14792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8" h="8688">
                <a:moveTo>
                  <a:pt x="3438" y="1866"/>
                </a:moveTo>
                <a:lnTo>
                  <a:pt x="3438" y="627"/>
                </a:lnTo>
                <a:lnTo>
                  <a:pt x="2811" y="0"/>
                </a:lnTo>
                <a:lnTo>
                  <a:pt x="1898" y="0"/>
                </a:lnTo>
                <a:lnTo>
                  <a:pt x="208" y="1690"/>
                </a:lnTo>
                <a:lnTo>
                  <a:pt x="91" y="1573"/>
                </a:lnTo>
                <a:cubicBezTo>
                  <a:pt x="75" y="1599"/>
                  <a:pt x="51" y="1620"/>
                  <a:pt x="25" y="1638"/>
                </a:cubicBezTo>
                <a:lnTo>
                  <a:pt x="206" y="1819"/>
                </a:lnTo>
                <a:lnTo>
                  <a:pt x="1933" y="92"/>
                </a:lnTo>
                <a:lnTo>
                  <a:pt x="2771" y="92"/>
                </a:lnTo>
                <a:lnTo>
                  <a:pt x="3344" y="665"/>
                </a:lnTo>
                <a:lnTo>
                  <a:pt x="3344" y="1643"/>
                </a:lnTo>
                <a:lnTo>
                  <a:pt x="2450" y="749"/>
                </a:lnTo>
                <a:lnTo>
                  <a:pt x="1933" y="1265"/>
                </a:lnTo>
                <a:lnTo>
                  <a:pt x="3151" y="2483"/>
                </a:lnTo>
                <a:lnTo>
                  <a:pt x="3151" y="4107"/>
                </a:lnTo>
                <a:lnTo>
                  <a:pt x="1734" y="4107"/>
                </a:lnTo>
                <a:lnTo>
                  <a:pt x="0" y="5842"/>
                </a:lnTo>
                <a:lnTo>
                  <a:pt x="990" y="6832"/>
                </a:lnTo>
                <a:lnTo>
                  <a:pt x="2494" y="5328"/>
                </a:lnTo>
                <a:lnTo>
                  <a:pt x="2928" y="5328"/>
                </a:lnTo>
                <a:lnTo>
                  <a:pt x="2928" y="6569"/>
                </a:lnTo>
                <a:lnTo>
                  <a:pt x="1450" y="6569"/>
                </a:lnTo>
                <a:lnTo>
                  <a:pt x="549" y="7470"/>
                </a:lnTo>
                <a:lnTo>
                  <a:pt x="1480" y="8400"/>
                </a:lnTo>
                <a:lnTo>
                  <a:pt x="2576" y="8400"/>
                </a:lnTo>
                <a:lnTo>
                  <a:pt x="2576" y="8688"/>
                </a:lnTo>
                <a:lnTo>
                  <a:pt x="2668" y="8688"/>
                </a:lnTo>
                <a:lnTo>
                  <a:pt x="2668" y="8308"/>
                </a:lnTo>
                <a:lnTo>
                  <a:pt x="1518" y="8308"/>
                </a:lnTo>
                <a:lnTo>
                  <a:pt x="680" y="7470"/>
                </a:lnTo>
                <a:lnTo>
                  <a:pt x="1490" y="6661"/>
                </a:lnTo>
                <a:lnTo>
                  <a:pt x="3022" y="6661"/>
                </a:lnTo>
                <a:lnTo>
                  <a:pt x="3022" y="5236"/>
                </a:lnTo>
                <a:lnTo>
                  <a:pt x="2459" y="5236"/>
                </a:lnTo>
                <a:lnTo>
                  <a:pt x="992" y="6703"/>
                </a:lnTo>
                <a:lnTo>
                  <a:pt x="131" y="5842"/>
                </a:lnTo>
                <a:lnTo>
                  <a:pt x="1774" y="4199"/>
                </a:lnTo>
                <a:lnTo>
                  <a:pt x="3245" y="4199"/>
                </a:lnTo>
                <a:lnTo>
                  <a:pt x="3245" y="2446"/>
                </a:lnTo>
                <a:lnTo>
                  <a:pt x="2065" y="1265"/>
                </a:lnTo>
                <a:lnTo>
                  <a:pt x="2452" y="87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9" name="Freeform: Shape 100"/>
          <p:cNvSpPr/>
          <p:nvPr/>
        </p:nvSpPr>
        <p:spPr>
          <a:xfrm>
            <a:off x="6144636" y="1985057"/>
            <a:ext cx="803033" cy="7931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17" h="4659">
                <a:moveTo>
                  <a:pt x="3889" y="4565"/>
                </a:moveTo>
                <a:lnTo>
                  <a:pt x="2136" y="2812"/>
                </a:lnTo>
                <a:lnTo>
                  <a:pt x="1072" y="2812"/>
                </a:lnTo>
                <a:lnTo>
                  <a:pt x="127" y="1866"/>
                </a:lnTo>
                <a:lnTo>
                  <a:pt x="615" y="1383"/>
                </a:lnTo>
                <a:lnTo>
                  <a:pt x="1389" y="2157"/>
                </a:lnTo>
                <a:lnTo>
                  <a:pt x="2187" y="1359"/>
                </a:lnTo>
                <a:lnTo>
                  <a:pt x="828" y="0"/>
                </a:lnTo>
                <a:lnTo>
                  <a:pt x="828" y="819"/>
                </a:lnTo>
                <a:lnTo>
                  <a:pt x="1340" y="1331"/>
                </a:lnTo>
                <a:cubicBezTo>
                  <a:pt x="1356" y="1305"/>
                  <a:pt x="1380" y="1284"/>
                  <a:pt x="1406" y="1265"/>
                </a:cubicBezTo>
                <a:lnTo>
                  <a:pt x="920" y="780"/>
                </a:lnTo>
                <a:lnTo>
                  <a:pt x="920" y="221"/>
                </a:lnTo>
                <a:lnTo>
                  <a:pt x="2058" y="1359"/>
                </a:lnTo>
                <a:lnTo>
                  <a:pt x="1389" y="2028"/>
                </a:lnTo>
                <a:lnTo>
                  <a:pt x="615" y="1254"/>
                </a:lnTo>
                <a:lnTo>
                  <a:pt x="0" y="1868"/>
                </a:lnTo>
                <a:lnTo>
                  <a:pt x="1037" y="2906"/>
                </a:lnTo>
                <a:lnTo>
                  <a:pt x="2100" y="2906"/>
                </a:lnTo>
                <a:lnTo>
                  <a:pt x="3853" y="4659"/>
                </a:lnTo>
                <a:lnTo>
                  <a:pt x="4717" y="4659"/>
                </a:lnTo>
                <a:lnTo>
                  <a:pt x="4717" y="4567"/>
                </a:lnTo>
                <a:lnTo>
                  <a:pt x="3889" y="4567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0" name="Freeform: Shape 101"/>
          <p:cNvSpPr/>
          <p:nvPr/>
        </p:nvSpPr>
        <p:spPr>
          <a:xfrm>
            <a:off x="6378769" y="2206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1" name="Freeform: Shape 102"/>
          <p:cNvSpPr/>
          <p:nvPr/>
        </p:nvSpPr>
        <p:spPr>
          <a:xfrm>
            <a:off x="6785564" y="1295770"/>
            <a:ext cx="503003" cy="12275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55" h="7210">
                <a:moveTo>
                  <a:pt x="2955" y="758"/>
                </a:moveTo>
                <a:lnTo>
                  <a:pt x="2197" y="0"/>
                </a:lnTo>
                <a:cubicBezTo>
                  <a:pt x="2180" y="26"/>
                  <a:pt x="2157" y="47"/>
                  <a:pt x="2131" y="66"/>
                </a:cubicBezTo>
                <a:lnTo>
                  <a:pt x="2861" y="796"/>
                </a:lnTo>
                <a:lnTo>
                  <a:pt x="2861" y="2873"/>
                </a:lnTo>
                <a:lnTo>
                  <a:pt x="1399" y="2873"/>
                </a:lnTo>
                <a:lnTo>
                  <a:pt x="0" y="4271"/>
                </a:lnTo>
                <a:lnTo>
                  <a:pt x="493" y="4764"/>
                </a:lnTo>
                <a:lnTo>
                  <a:pt x="1753" y="3504"/>
                </a:lnTo>
                <a:lnTo>
                  <a:pt x="2633" y="3504"/>
                </a:lnTo>
                <a:lnTo>
                  <a:pt x="2633" y="5370"/>
                </a:lnTo>
                <a:lnTo>
                  <a:pt x="1298" y="5370"/>
                </a:lnTo>
                <a:lnTo>
                  <a:pt x="538" y="6130"/>
                </a:lnTo>
                <a:lnTo>
                  <a:pt x="1087" y="6679"/>
                </a:lnTo>
                <a:lnTo>
                  <a:pt x="2314" y="6679"/>
                </a:lnTo>
                <a:lnTo>
                  <a:pt x="2314" y="7210"/>
                </a:lnTo>
                <a:lnTo>
                  <a:pt x="2406" y="7210"/>
                </a:lnTo>
                <a:lnTo>
                  <a:pt x="2406" y="6588"/>
                </a:lnTo>
                <a:lnTo>
                  <a:pt x="1124" y="6588"/>
                </a:lnTo>
                <a:lnTo>
                  <a:pt x="667" y="6130"/>
                </a:lnTo>
                <a:lnTo>
                  <a:pt x="1336" y="5461"/>
                </a:lnTo>
                <a:lnTo>
                  <a:pt x="2725" y="5461"/>
                </a:lnTo>
                <a:lnTo>
                  <a:pt x="2725" y="3412"/>
                </a:lnTo>
                <a:lnTo>
                  <a:pt x="1716" y="3412"/>
                </a:lnTo>
                <a:lnTo>
                  <a:pt x="493" y="4633"/>
                </a:lnTo>
                <a:lnTo>
                  <a:pt x="132" y="4271"/>
                </a:lnTo>
                <a:lnTo>
                  <a:pt x="1439" y="2964"/>
                </a:lnTo>
                <a:lnTo>
                  <a:pt x="2955" y="296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2" name="Freeform: Shape 103"/>
          <p:cNvSpPr/>
          <p:nvPr/>
        </p:nvSpPr>
        <p:spPr>
          <a:xfrm>
            <a:off x="7101772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3" name="Freeform: Shape 104"/>
          <p:cNvSpPr/>
          <p:nvPr/>
        </p:nvSpPr>
        <p:spPr>
          <a:xfrm>
            <a:off x="6624652" y="1121575"/>
            <a:ext cx="579116" cy="140411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8247">
                <a:moveTo>
                  <a:pt x="3337" y="380"/>
                </a:moveTo>
                <a:cubicBezTo>
                  <a:pt x="3353" y="354"/>
                  <a:pt x="3377" y="333"/>
                  <a:pt x="3402" y="314"/>
                </a:cubicBezTo>
                <a:lnTo>
                  <a:pt x="3086" y="0"/>
                </a:lnTo>
                <a:lnTo>
                  <a:pt x="2468" y="0"/>
                </a:lnTo>
                <a:lnTo>
                  <a:pt x="1776" y="692"/>
                </a:lnTo>
                <a:lnTo>
                  <a:pt x="2621" y="1537"/>
                </a:lnTo>
                <a:lnTo>
                  <a:pt x="1926" y="2232"/>
                </a:lnTo>
                <a:lnTo>
                  <a:pt x="1926" y="3454"/>
                </a:lnTo>
                <a:lnTo>
                  <a:pt x="0" y="5381"/>
                </a:lnTo>
                <a:lnTo>
                  <a:pt x="1131" y="6512"/>
                </a:lnTo>
                <a:lnTo>
                  <a:pt x="551" y="7092"/>
                </a:lnTo>
                <a:lnTo>
                  <a:pt x="1706" y="8247"/>
                </a:lnTo>
                <a:lnTo>
                  <a:pt x="2813" y="8247"/>
                </a:lnTo>
                <a:lnTo>
                  <a:pt x="2813" y="8155"/>
                </a:lnTo>
                <a:lnTo>
                  <a:pt x="1743" y="8155"/>
                </a:lnTo>
                <a:lnTo>
                  <a:pt x="680" y="7092"/>
                </a:lnTo>
                <a:lnTo>
                  <a:pt x="1260" y="6512"/>
                </a:lnTo>
                <a:lnTo>
                  <a:pt x="129" y="5381"/>
                </a:lnTo>
                <a:lnTo>
                  <a:pt x="2018" y="3492"/>
                </a:lnTo>
                <a:lnTo>
                  <a:pt x="2018" y="2269"/>
                </a:lnTo>
                <a:lnTo>
                  <a:pt x="2750" y="1537"/>
                </a:lnTo>
                <a:lnTo>
                  <a:pt x="1905" y="692"/>
                </a:lnTo>
                <a:lnTo>
                  <a:pt x="2506" y="92"/>
                </a:lnTo>
                <a:lnTo>
                  <a:pt x="3048" y="92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4" name="Freeform: Shape 105"/>
          <p:cNvSpPr/>
          <p:nvPr/>
        </p:nvSpPr>
        <p:spPr>
          <a:xfrm>
            <a:off x="7198830" y="118117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5" name="Freeform: Shape 106"/>
          <p:cNvSpPr/>
          <p:nvPr/>
        </p:nvSpPr>
        <p:spPr>
          <a:xfrm>
            <a:off x="6286138" y="2322718"/>
            <a:ext cx="660680" cy="4139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81" h="2432">
                <a:moveTo>
                  <a:pt x="3238" y="2338"/>
                </a:moveTo>
                <a:lnTo>
                  <a:pt x="1281" y="381"/>
                </a:lnTo>
                <a:lnTo>
                  <a:pt x="450" y="381"/>
                </a:lnTo>
                <a:lnTo>
                  <a:pt x="65" y="0"/>
                </a:lnTo>
                <a:cubicBezTo>
                  <a:pt x="49" y="26"/>
                  <a:pt x="26" y="47"/>
                  <a:pt x="0" y="66"/>
                </a:cubicBezTo>
                <a:lnTo>
                  <a:pt x="408" y="475"/>
                </a:lnTo>
                <a:lnTo>
                  <a:pt x="1239" y="475"/>
                </a:lnTo>
                <a:lnTo>
                  <a:pt x="3196" y="2432"/>
                </a:lnTo>
                <a:lnTo>
                  <a:pt x="3881" y="2432"/>
                </a:lnTo>
                <a:lnTo>
                  <a:pt x="3881" y="2340"/>
                </a:lnTo>
                <a:lnTo>
                  <a:pt x="3238" y="234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6" name="Freeform: Shape 107"/>
          <p:cNvSpPr/>
          <p:nvPr/>
        </p:nvSpPr>
        <p:spPr>
          <a:xfrm>
            <a:off x="6239311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1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7" name="Freeform: Shape 108"/>
          <p:cNvSpPr/>
          <p:nvPr/>
        </p:nvSpPr>
        <p:spPr>
          <a:xfrm>
            <a:off x="6158258" y="2395598"/>
            <a:ext cx="789069" cy="554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35" h="3255">
                <a:moveTo>
                  <a:pt x="3565" y="2651"/>
                </a:moveTo>
                <a:lnTo>
                  <a:pt x="3236" y="2323"/>
                </a:lnTo>
                <a:lnTo>
                  <a:pt x="2436" y="3123"/>
                </a:lnTo>
                <a:lnTo>
                  <a:pt x="1891" y="2579"/>
                </a:lnTo>
                <a:lnTo>
                  <a:pt x="2886" y="1593"/>
                </a:lnTo>
                <a:lnTo>
                  <a:pt x="2020" y="725"/>
                </a:lnTo>
                <a:lnTo>
                  <a:pt x="791" y="725"/>
                </a:lnTo>
                <a:lnTo>
                  <a:pt x="66" y="0"/>
                </a:lnTo>
                <a:cubicBezTo>
                  <a:pt x="49" y="25"/>
                  <a:pt x="26" y="47"/>
                  <a:pt x="0" y="65"/>
                </a:cubicBezTo>
                <a:lnTo>
                  <a:pt x="753" y="819"/>
                </a:lnTo>
                <a:lnTo>
                  <a:pt x="1983" y="819"/>
                </a:lnTo>
                <a:lnTo>
                  <a:pt x="2757" y="1595"/>
                </a:lnTo>
                <a:lnTo>
                  <a:pt x="1762" y="2581"/>
                </a:lnTo>
                <a:lnTo>
                  <a:pt x="2436" y="3255"/>
                </a:lnTo>
                <a:lnTo>
                  <a:pt x="3236" y="2454"/>
                </a:lnTo>
                <a:lnTo>
                  <a:pt x="3527" y="2745"/>
                </a:lnTo>
                <a:lnTo>
                  <a:pt x="4635" y="2745"/>
                </a:lnTo>
                <a:lnTo>
                  <a:pt x="4635" y="2654"/>
                </a:lnTo>
                <a:lnTo>
                  <a:pt x="3565" y="265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8" name="Freeform: Shape 109"/>
          <p:cNvSpPr/>
          <p:nvPr/>
        </p:nvSpPr>
        <p:spPr>
          <a:xfrm>
            <a:off x="6111092" y="234843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0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0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9" name="Freeform: Shape 110"/>
          <p:cNvSpPr/>
          <p:nvPr/>
        </p:nvSpPr>
        <p:spPr>
          <a:xfrm>
            <a:off x="6274900" y="2577625"/>
            <a:ext cx="671918" cy="476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7" h="2802">
                <a:moveTo>
                  <a:pt x="2816" y="1828"/>
                </a:moveTo>
                <a:lnTo>
                  <a:pt x="2697" y="1706"/>
                </a:lnTo>
                <a:lnTo>
                  <a:pt x="1720" y="2673"/>
                </a:lnTo>
                <a:lnTo>
                  <a:pt x="629" y="1581"/>
                </a:lnTo>
                <a:lnTo>
                  <a:pt x="1676" y="535"/>
                </a:lnTo>
                <a:lnTo>
                  <a:pt x="1141" y="0"/>
                </a:lnTo>
                <a:lnTo>
                  <a:pt x="0" y="0"/>
                </a:lnTo>
                <a:cubicBezTo>
                  <a:pt x="2" y="14"/>
                  <a:pt x="5" y="30"/>
                  <a:pt x="5" y="47"/>
                </a:cubicBezTo>
                <a:cubicBezTo>
                  <a:pt x="5" y="63"/>
                  <a:pt x="2" y="77"/>
                  <a:pt x="0" y="94"/>
                </a:cubicBezTo>
                <a:lnTo>
                  <a:pt x="1103" y="94"/>
                </a:lnTo>
                <a:lnTo>
                  <a:pt x="1544" y="535"/>
                </a:lnTo>
                <a:lnTo>
                  <a:pt x="498" y="1581"/>
                </a:lnTo>
                <a:lnTo>
                  <a:pt x="1718" y="2802"/>
                </a:lnTo>
                <a:lnTo>
                  <a:pt x="2692" y="1835"/>
                </a:lnTo>
                <a:lnTo>
                  <a:pt x="2774" y="1919"/>
                </a:lnTo>
                <a:lnTo>
                  <a:pt x="3947" y="1919"/>
                </a:lnTo>
                <a:lnTo>
                  <a:pt x="3947" y="18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0" name="Freeform: Shape 111"/>
          <p:cNvSpPr/>
          <p:nvPr/>
        </p:nvSpPr>
        <p:spPr>
          <a:xfrm>
            <a:off x="6211726" y="255974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1" name="Freeform: Shape 112"/>
          <p:cNvSpPr/>
          <p:nvPr/>
        </p:nvSpPr>
        <p:spPr>
          <a:xfrm>
            <a:off x="6264513" y="2830999"/>
            <a:ext cx="683156" cy="679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13" h="3989">
                <a:moveTo>
                  <a:pt x="3020" y="1049"/>
                </a:moveTo>
                <a:lnTo>
                  <a:pt x="2009" y="2060"/>
                </a:lnTo>
                <a:lnTo>
                  <a:pt x="2854" y="2905"/>
                </a:lnTo>
                <a:lnTo>
                  <a:pt x="1863" y="3895"/>
                </a:lnTo>
                <a:lnTo>
                  <a:pt x="1112" y="3895"/>
                </a:lnTo>
                <a:lnTo>
                  <a:pt x="2119" y="2888"/>
                </a:lnTo>
                <a:lnTo>
                  <a:pt x="1197" y="1966"/>
                </a:lnTo>
                <a:lnTo>
                  <a:pt x="1615" y="1548"/>
                </a:lnTo>
                <a:lnTo>
                  <a:pt x="66" y="0"/>
                </a:lnTo>
                <a:cubicBezTo>
                  <a:pt x="49" y="25"/>
                  <a:pt x="26" y="46"/>
                  <a:pt x="0" y="65"/>
                </a:cubicBezTo>
                <a:lnTo>
                  <a:pt x="1486" y="1551"/>
                </a:lnTo>
                <a:lnTo>
                  <a:pt x="1068" y="1969"/>
                </a:lnTo>
                <a:lnTo>
                  <a:pt x="1990" y="2891"/>
                </a:lnTo>
                <a:lnTo>
                  <a:pt x="892" y="3989"/>
                </a:lnTo>
                <a:lnTo>
                  <a:pt x="1901" y="3989"/>
                </a:lnTo>
                <a:lnTo>
                  <a:pt x="2983" y="2907"/>
                </a:lnTo>
                <a:lnTo>
                  <a:pt x="2138" y="2062"/>
                </a:lnTo>
                <a:lnTo>
                  <a:pt x="3058" y="1142"/>
                </a:lnTo>
                <a:lnTo>
                  <a:pt x="4013" y="1142"/>
                </a:lnTo>
                <a:lnTo>
                  <a:pt x="4013" y="1051"/>
                </a:lnTo>
                <a:lnTo>
                  <a:pt x="3020" y="105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3" name="Freeform: Shape 114"/>
          <p:cNvSpPr/>
          <p:nvPr/>
        </p:nvSpPr>
        <p:spPr>
          <a:xfrm>
            <a:off x="6114327" y="2449065"/>
            <a:ext cx="899240" cy="1125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2" h="6613">
                <a:moveTo>
                  <a:pt x="4010" y="4229"/>
                </a:moveTo>
                <a:lnTo>
                  <a:pt x="4365" y="3872"/>
                </a:lnTo>
                <a:lnTo>
                  <a:pt x="4893" y="3872"/>
                </a:lnTo>
                <a:lnTo>
                  <a:pt x="4893" y="3781"/>
                </a:lnTo>
                <a:lnTo>
                  <a:pt x="4327" y="3781"/>
                </a:lnTo>
                <a:lnTo>
                  <a:pt x="3881" y="4229"/>
                </a:lnTo>
                <a:lnTo>
                  <a:pt x="5153" y="5501"/>
                </a:lnTo>
                <a:lnTo>
                  <a:pt x="4677" y="5977"/>
                </a:lnTo>
                <a:lnTo>
                  <a:pt x="4095" y="5395"/>
                </a:lnTo>
                <a:lnTo>
                  <a:pt x="2973" y="6519"/>
                </a:lnTo>
                <a:lnTo>
                  <a:pt x="1509" y="6519"/>
                </a:lnTo>
                <a:lnTo>
                  <a:pt x="1211" y="6221"/>
                </a:lnTo>
                <a:lnTo>
                  <a:pt x="2332" y="5100"/>
                </a:lnTo>
                <a:lnTo>
                  <a:pt x="1715" y="4482"/>
                </a:lnTo>
                <a:lnTo>
                  <a:pt x="1715" y="3560"/>
                </a:lnTo>
                <a:lnTo>
                  <a:pt x="441" y="2288"/>
                </a:lnTo>
                <a:lnTo>
                  <a:pt x="441" y="441"/>
                </a:lnTo>
                <a:lnTo>
                  <a:pt x="0" y="0"/>
                </a:lnTo>
                <a:lnTo>
                  <a:pt x="0" y="3492"/>
                </a:lnTo>
                <a:lnTo>
                  <a:pt x="1598" y="5090"/>
                </a:lnTo>
                <a:lnTo>
                  <a:pt x="1262" y="5426"/>
                </a:lnTo>
                <a:lnTo>
                  <a:pt x="910" y="5074"/>
                </a:lnTo>
                <a:cubicBezTo>
                  <a:pt x="894" y="5100"/>
                  <a:pt x="870" y="5121"/>
                  <a:pt x="844" y="5139"/>
                </a:cubicBezTo>
                <a:lnTo>
                  <a:pt x="1262" y="5557"/>
                </a:lnTo>
                <a:lnTo>
                  <a:pt x="1727" y="5093"/>
                </a:lnTo>
                <a:lnTo>
                  <a:pt x="89" y="3455"/>
                </a:lnTo>
                <a:lnTo>
                  <a:pt x="89" y="221"/>
                </a:lnTo>
                <a:lnTo>
                  <a:pt x="347" y="479"/>
                </a:lnTo>
                <a:lnTo>
                  <a:pt x="347" y="2326"/>
                </a:lnTo>
                <a:lnTo>
                  <a:pt x="1621" y="3600"/>
                </a:lnTo>
                <a:lnTo>
                  <a:pt x="1621" y="4522"/>
                </a:lnTo>
                <a:lnTo>
                  <a:pt x="2201" y="5102"/>
                </a:lnTo>
                <a:lnTo>
                  <a:pt x="1079" y="6224"/>
                </a:lnTo>
                <a:lnTo>
                  <a:pt x="1469" y="6613"/>
                </a:lnTo>
                <a:lnTo>
                  <a:pt x="3008" y="6613"/>
                </a:lnTo>
                <a:lnTo>
                  <a:pt x="4095" y="5527"/>
                </a:lnTo>
                <a:lnTo>
                  <a:pt x="4677" y="6109"/>
                </a:lnTo>
                <a:lnTo>
                  <a:pt x="5282" y="5503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4" name="Freeform: Shape 115"/>
          <p:cNvSpPr/>
          <p:nvPr/>
        </p:nvSpPr>
        <p:spPr>
          <a:xfrm>
            <a:off x="6211726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5"/>
                  <a:pt x="77" y="21"/>
                </a:cubicBezTo>
                <a:cubicBezTo>
                  <a:pt x="101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5" name="Freeform: Shape 116"/>
          <p:cNvSpPr/>
          <p:nvPr/>
        </p:nvSpPr>
        <p:spPr>
          <a:xfrm>
            <a:off x="6472763" y="3133413"/>
            <a:ext cx="616408" cy="5089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1" h="2990">
                <a:moveTo>
                  <a:pt x="2297" y="207"/>
                </a:moveTo>
                <a:lnTo>
                  <a:pt x="2422" y="92"/>
                </a:lnTo>
                <a:lnTo>
                  <a:pt x="2790" y="92"/>
                </a:lnTo>
                <a:lnTo>
                  <a:pt x="2790" y="0"/>
                </a:lnTo>
                <a:lnTo>
                  <a:pt x="2386" y="0"/>
                </a:lnTo>
                <a:lnTo>
                  <a:pt x="2166" y="204"/>
                </a:lnTo>
                <a:lnTo>
                  <a:pt x="3492" y="1530"/>
                </a:lnTo>
                <a:lnTo>
                  <a:pt x="2600" y="2424"/>
                </a:lnTo>
                <a:lnTo>
                  <a:pt x="1971" y="1795"/>
                </a:lnTo>
                <a:lnTo>
                  <a:pt x="868" y="2898"/>
                </a:lnTo>
                <a:lnTo>
                  <a:pt x="0" y="2898"/>
                </a:lnTo>
                <a:cubicBezTo>
                  <a:pt x="2" y="2912"/>
                  <a:pt x="4" y="2928"/>
                  <a:pt x="4" y="2945"/>
                </a:cubicBezTo>
                <a:cubicBezTo>
                  <a:pt x="4" y="2961"/>
                  <a:pt x="2" y="2976"/>
                  <a:pt x="0" y="2990"/>
                </a:cubicBezTo>
                <a:lnTo>
                  <a:pt x="906" y="2990"/>
                </a:lnTo>
                <a:lnTo>
                  <a:pt x="1971" y="1924"/>
                </a:lnTo>
                <a:lnTo>
                  <a:pt x="2600" y="2553"/>
                </a:lnTo>
                <a:lnTo>
                  <a:pt x="3621" y="153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7" name="Freeform: Shape 118"/>
          <p:cNvSpPr/>
          <p:nvPr/>
        </p:nvSpPr>
        <p:spPr>
          <a:xfrm>
            <a:off x="6566585" y="3304883"/>
            <a:ext cx="597336" cy="7010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9" h="4118">
                <a:moveTo>
                  <a:pt x="3417" y="1889"/>
                </a:moveTo>
                <a:lnTo>
                  <a:pt x="3178" y="2131"/>
                </a:lnTo>
                <a:lnTo>
                  <a:pt x="2457" y="1413"/>
                </a:lnTo>
                <a:lnTo>
                  <a:pt x="1209" y="2661"/>
                </a:lnTo>
                <a:lnTo>
                  <a:pt x="2253" y="3705"/>
                </a:lnTo>
                <a:lnTo>
                  <a:pt x="1972" y="3987"/>
                </a:lnTo>
                <a:lnTo>
                  <a:pt x="737" y="2753"/>
                </a:lnTo>
                <a:lnTo>
                  <a:pt x="1751" y="1739"/>
                </a:lnTo>
                <a:lnTo>
                  <a:pt x="1357" y="1345"/>
                </a:lnTo>
                <a:lnTo>
                  <a:pt x="279" y="2422"/>
                </a:lnTo>
                <a:lnTo>
                  <a:pt x="0" y="2422"/>
                </a:lnTo>
                <a:cubicBezTo>
                  <a:pt x="3" y="2436"/>
                  <a:pt x="5" y="2452"/>
                  <a:pt x="5" y="2469"/>
                </a:cubicBezTo>
                <a:cubicBezTo>
                  <a:pt x="5" y="2485"/>
                  <a:pt x="3" y="2499"/>
                  <a:pt x="0" y="2516"/>
                </a:cubicBezTo>
                <a:lnTo>
                  <a:pt x="317" y="2516"/>
                </a:lnTo>
                <a:lnTo>
                  <a:pt x="1357" y="1476"/>
                </a:lnTo>
                <a:lnTo>
                  <a:pt x="1622" y="1741"/>
                </a:lnTo>
                <a:lnTo>
                  <a:pt x="608" y="2755"/>
                </a:lnTo>
                <a:lnTo>
                  <a:pt x="1972" y="4118"/>
                </a:lnTo>
                <a:lnTo>
                  <a:pt x="2382" y="3708"/>
                </a:lnTo>
                <a:lnTo>
                  <a:pt x="1338" y="2663"/>
                </a:lnTo>
                <a:lnTo>
                  <a:pt x="2457" y="1544"/>
                </a:lnTo>
                <a:lnTo>
                  <a:pt x="3178" y="2262"/>
                </a:lnTo>
                <a:lnTo>
                  <a:pt x="3509" y="1929"/>
                </a:lnTo>
                <a:lnTo>
                  <a:pt x="3509" y="0"/>
                </a:lnTo>
                <a:lnTo>
                  <a:pt x="341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8" name="Freeform: Shape 119"/>
          <p:cNvSpPr/>
          <p:nvPr/>
        </p:nvSpPr>
        <p:spPr>
          <a:xfrm>
            <a:off x="6502732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9" name="Freeform: Shape 120"/>
          <p:cNvSpPr/>
          <p:nvPr/>
        </p:nvSpPr>
        <p:spPr>
          <a:xfrm>
            <a:off x="6698041" y="3304372"/>
            <a:ext cx="507430" cy="795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1" h="4671">
                <a:moveTo>
                  <a:pt x="2889" y="2047"/>
                </a:moveTo>
                <a:lnTo>
                  <a:pt x="2300" y="2638"/>
                </a:lnTo>
                <a:lnTo>
                  <a:pt x="1608" y="1946"/>
                </a:lnTo>
                <a:lnTo>
                  <a:pt x="960" y="2582"/>
                </a:lnTo>
                <a:lnTo>
                  <a:pt x="2089" y="3711"/>
                </a:lnTo>
                <a:lnTo>
                  <a:pt x="1261" y="4539"/>
                </a:lnTo>
                <a:lnTo>
                  <a:pt x="66" y="3345"/>
                </a:lnTo>
                <a:cubicBezTo>
                  <a:pt x="50" y="3370"/>
                  <a:pt x="26" y="3392"/>
                  <a:pt x="0" y="3410"/>
                </a:cubicBezTo>
                <a:lnTo>
                  <a:pt x="1261" y="4671"/>
                </a:lnTo>
                <a:lnTo>
                  <a:pt x="2218" y="3713"/>
                </a:lnTo>
                <a:lnTo>
                  <a:pt x="1089" y="2584"/>
                </a:lnTo>
                <a:lnTo>
                  <a:pt x="1608" y="2075"/>
                </a:lnTo>
                <a:lnTo>
                  <a:pt x="2300" y="2767"/>
                </a:lnTo>
                <a:lnTo>
                  <a:pt x="2981" y="2084"/>
                </a:lnTo>
                <a:lnTo>
                  <a:pt x="2981" y="0"/>
                </a:lnTo>
                <a:lnTo>
                  <a:pt x="2889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0" name="Freeform: Shape 121"/>
          <p:cNvSpPr/>
          <p:nvPr/>
        </p:nvSpPr>
        <p:spPr>
          <a:xfrm>
            <a:off x="6651385" y="382712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1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1" name="Freeform: Shape 122"/>
          <p:cNvSpPr/>
          <p:nvPr/>
        </p:nvSpPr>
        <p:spPr>
          <a:xfrm>
            <a:off x="6694975" y="3051169"/>
            <a:ext cx="252353" cy="31552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3" h="1854">
                <a:moveTo>
                  <a:pt x="1203" y="1788"/>
                </a:moveTo>
                <a:lnTo>
                  <a:pt x="131" y="718"/>
                </a:lnTo>
                <a:lnTo>
                  <a:pt x="755" y="91"/>
                </a:lnTo>
                <a:lnTo>
                  <a:pt x="1483" y="91"/>
                </a:lnTo>
                <a:lnTo>
                  <a:pt x="1483" y="0"/>
                </a:lnTo>
                <a:lnTo>
                  <a:pt x="715" y="0"/>
                </a:lnTo>
                <a:lnTo>
                  <a:pt x="0" y="720"/>
                </a:lnTo>
                <a:lnTo>
                  <a:pt x="1138" y="1854"/>
                </a:lnTo>
                <a:cubicBezTo>
                  <a:pt x="1157" y="1828"/>
                  <a:pt x="1180" y="1804"/>
                  <a:pt x="1203" y="1788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Freeform: Shape 123"/>
          <p:cNvSpPr/>
          <p:nvPr/>
        </p:nvSpPr>
        <p:spPr>
          <a:xfrm>
            <a:off x="6895054" y="336158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2" y="36"/>
                  <a:pt x="77" y="21"/>
                </a:cubicBezTo>
                <a:cubicBezTo>
                  <a:pt x="102" y="6"/>
                  <a:pt x="125" y="0"/>
                  <a:pt x="153" y="0"/>
                </a:cubicBezTo>
                <a:cubicBezTo>
                  <a:pt x="181" y="0"/>
                  <a:pt x="205" y="6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3" name="Freeform: Shape 124"/>
          <p:cNvSpPr/>
          <p:nvPr/>
        </p:nvSpPr>
        <p:spPr>
          <a:xfrm>
            <a:off x="7049325" y="3304373"/>
            <a:ext cx="72539" cy="316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859">
                <a:moveTo>
                  <a:pt x="338" y="0"/>
                </a:moveTo>
                <a:lnTo>
                  <a:pt x="338" y="1636"/>
                </a:lnTo>
                <a:lnTo>
                  <a:pt x="66" y="1366"/>
                </a:lnTo>
                <a:cubicBezTo>
                  <a:pt x="49" y="1392"/>
                  <a:pt x="26" y="1413"/>
                  <a:pt x="0" y="1432"/>
                </a:cubicBezTo>
                <a:lnTo>
                  <a:pt x="427" y="1859"/>
                </a:lnTo>
                <a:lnTo>
                  <a:pt x="427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5" name="Freeform: Shape 126"/>
          <p:cNvSpPr/>
          <p:nvPr/>
        </p:nvSpPr>
        <p:spPr>
          <a:xfrm>
            <a:off x="6592638" y="2708229"/>
            <a:ext cx="354690" cy="1113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4" h="655">
                <a:moveTo>
                  <a:pt x="1147" y="561"/>
                </a:moveTo>
                <a:lnTo>
                  <a:pt x="584" y="0"/>
                </a:lnTo>
                <a:lnTo>
                  <a:pt x="0" y="584"/>
                </a:lnTo>
                <a:cubicBezTo>
                  <a:pt x="26" y="601"/>
                  <a:pt x="47" y="624"/>
                  <a:pt x="65" y="650"/>
                </a:cubicBezTo>
                <a:lnTo>
                  <a:pt x="584" y="132"/>
                </a:lnTo>
                <a:lnTo>
                  <a:pt x="1110" y="655"/>
                </a:lnTo>
                <a:lnTo>
                  <a:pt x="2084" y="655"/>
                </a:lnTo>
                <a:lnTo>
                  <a:pt x="2084" y="561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6" name="Freeform: Shape 127"/>
          <p:cNvSpPr/>
          <p:nvPr/>
        </p:nvSpPr>
        <p:spPr>
          <a:xfrm>
            <a:off x="6545812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5" y="298"/>
                  <a:pt x="181" y="305"/>
                  <a:pt x="153" y="305"/>
                </a:cubicBezTo>
                <a:cubicBezTo>
                  <a:pt x="125" y="305"/>
                  <a:pt x="100" y="298"/>
                  <a:pt x="76" y="284"/>
                </a:cubicBezTo>
                <a:cubicBezTo>
                  <a:pt x="51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1" y="34"/>
                  <a:pt x="76" y="20"/>
                </a:cubicBezTo>
                <a:cubicBezTo>
                  <a:pt x="100" y="6"/>
                  <a:pt x="125" y="0"/>
                  <a:pt x="153" y="0"/>
                </a:cubicBezTo>
                <a:cubicBezTo>
                  <a:pt x="181" y="0"/>
                  <a:pt x="205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7" name="Freeform: Shape 128"/>
          <p:cNvSpPr/>
          <p:nvPr/>
        </p:nvSpPr>
        <p:spPr>
          <a:xfrm>
            <a:off x="6995858" y="3305224"/>
            <a:ext cx="251501" cy="557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78" h="3276">
                <a:moveTo>
                  <a:pt x="1384" y="2281"/>
                </a:moveTo>
                <a:lnTo>
                  <a:pt x="518" y="3145"/>
                </a:lnTo>
                <a:lnTo>
                  <a:pt x="63" y="2692"/>
                </a:lnTo>
                <a:cubicBezTo>
                  <a:pt x="47" y="2718"/>
                  <a:pt x="23" y="2739"/>
                  <a:pt x="0" y="2758"/>
                </a:cubicBezTo>
                <a:lnTo>
                  <a:pt x="521" y="3276"/>
                </a:lnTo>
                <a:lnTo>
                  <a:pt x="1478" y="2324"/>
                </a:lnTo>
                <a:lnTo>
                  <a:pt x="1478" y="0"/>
                </a:lnTo>
                <a:lnTo>
                  <a:pt x="1384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8" name="Freeform: Shape 129"/>
          <p:cNvSpPr/>
          <p:nvPr/>
        </p:nvSpPr>
        <p:spPr>
          <a:xfrm>
            <a:off x="6948691" y="371644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5"/>
                  <a:pt x="76" y="20"/>
                </a:cubicBezTo>
                <a:cubicBezTo>
                  <a:pt x="100" y="5"/>
                  <a:pt x="124" y="0"/>
                  <a:pt x="152" y="0"/>
                </a:cubicBezTo>
                <a:cubicBezTo>
                  <a:pt x="180" y="0"/>
                  <a:pt x="204" y="5"/>
                  <a:pt x="229" y="20"/>
                </a:cubicBezTo>
                <a:cubicBezTo>
                  <a:pt x="253" y="35"/>
                  <a:pt x="270" y="51"/>
                  <a:pt x="284" y="76"/>
                </a:cubicBezTo>
                <a:cubicBezTo>
                  <a:pt x="298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9" name="Freeform: Shape 130"/>
          <p:cNvSpPr/>
          <p:nvPr/>
        </p:nvSpPr>
        <p:spPr>
          <a:xfrm>
            <a:off x="7150811" y="3304373"/>
            <a:ext cx="137756" cy="585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0" h="3439">
                <a:moveTo>
                  <a:pt x="718" y="0"/>
                </a:moveTo>
                <a:lnTo>
                  <a:pt x="718" y="2655"/>
                </a:lnTo>
                <a:lnTo>
                  <a:pt x="0" y="3373"/>
                </a:lnTo>
                <a:cubicBezTo>
                  <a:pt x="26" y="3389"/>
                  <a:pt x="47" y="3413"/>
                  <a:pt x="66" y="3439"/>
                </a:cubicBezTo>
                <a:lnTo>
                  <a:pt x="810" y="2695"/>
                </a:lnTo>
                <a:lnTo>
                  <a:pt x="810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0" name="Freeform: Shape 131"/>
          <p:cNvSpPr/>
          <p:nvPr/>
        </p:nvSpPr>
        <p:spPr>
          <a:xfrm>
            <a:off x="7103644" y="388468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1"/>
                  <a:pt x="52" y="34"/>
                  <a:pt x="77" y="20"/>
                </a:cubicBezTo>
                <a:cubicBezTo>
                  <a:pt x="101" y="5"/>
                  <a:pt x="125" y="0"/>
                  <a:pt x="153" y="0"/>
                </a:cubicBezTo>
                <a:cubicBezTo>
                  <a:pt x="181" y="0"/>
                  <a:pt x="205" y="5"/>
                  <a:pt x="229" y="20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4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1" name="Freeform: Shape 132"/>
          <p:cNvSpPr/>
          <p:nvPr/>
        </p:nvSpPr>
        <p:spPr>
          <a:xfrm>
            <a:off x="7096152" y="2328337"/>
            <a:ext cx="192415" cy="1949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31" h="1146">
                <a:moveTo>
                  <a:pt x="0" y="0"/>
                </a:moveTo>
                <a:cubicBezTo>
                  <a:pt x="2" y="14"/>
                  <a:pt x="4" y="30"/>
                  <a:pt x="4" y="47"/>
                </a:cubicBezTo>
                <a:cubicBezTo>
                  <a:pt x="4" y="63"/>
                  <a:pt x="2" y="78"/>
                  <a:pt x="0" y="94"/>
                </a:cubicBezTo>
                <a:lnTo>
                  <a:pt x="1039" y="94"/>
                </a:lnTo>
                <a:lnTo>
                  <a:pt x="1039" y="1146"/>
                </a:lnTo>
                <a:lnTo>
                  <a:pt x="1131" y="1146"/>
                </a:lnTo>
                <a:lnTo>
                  <a:pt x="1131" y="0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2" name="Freeform: Shape 133"/>
          <p:cNvSpPr/>
          <p:nvPr/>
        </p:nvSpPr>
        <p:spPr>
          <a:xfrm>
            <a:off x="7032638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3" name="Freeform: Shape 134"/>
          <p:cNvSpPr/>
          <p:nvPr/>
        </p:nvSpPr>
        <p:spPr>
          <a:xfrm>
            <a:off x="6927066" y="1841682"/>
            <a:ext cx="361501" cy="6816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4" h="4004">
                <a:moveTo>
                  <a:pt x="2124" y="0"/>
                </a:moveTo>
                <a:lnTo>
                  <a:pt x="704" y="0"/>
                </a:lnTo>
                <a:lnTo>
                  <a:pt x="0" y="704"/>
                </a:lnTo>
                <a:cubicBezTo>
                  <a:pt x="26" y="720"/>
                  <a:pt x="47" y="744"/>
                  <a:pt x="66" y="770"/>
                </a:cubicBezTo>
                <a:lnTo>
                  <a:pt x="744" y="91"/>
                </a:lnTo>
                <a:lnTo>
                  <a:pt x="2035" y="91"/>
                </a:lnTo>
                <a:lnTo>
                  <a:pt x="2035" y="2534"/>
                </a:lnTo>
                <a:lnTo>
                  <a:pt x="469" y="2534"/>
                </a:lnTo>
                <a:lnTo>
                  <a:pt x="108" y="2896"/>
                </a:lnTo>
                <a:lnTo>
                  <a:pt x="469" y="3257"/>
                </a:lnTo>
                <a:lnTo>
                  <a:pt x="1760" y="3257"/>
                </a:lnTo>
                <a:lnTo>
                  <a:pt x="1760" y="4004"/>
                </a:lnTo>
                <a:lnTo>
                  <a:pt x="1852" y="4004"/>
                </a:lnTo>
                <a:lnTo>
                  <a:pt x="1852" y="3163"/>
                </a:lnTo>
                <a:lnTo>
                  <a:pt x="507" y="3163"/>
                </a:lnTo>
                <a:lnTo>
                  <a:pt x="237" y="2894"/>
                </a:lnTo>
                <a:lnTo>
                  <a:pt x="507" y="2624"/>
                </a:lnTo>
                <a:lnTo>
                  <a:pt x="2124" y="262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5" name="Freeform: Shape 136"/>
          <p:cNvSpPr/>
          <p:nvPr/>
        </p:nvSpPr>
        <p:spPr>
          <a:xfrm>
            <a:off x="6494218" y="1827209"/>
            <a:ext cx="453452" cy="7519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64" h="4417">
                <a:moveTo>
                  <a:pt x="2397" y="4328"/>
                </a:moveTo>
                <a:lnTo>
                  <a:pt x="979" y="2920"/>
                </a:lnTo>
                <a:lnTo>
                  <a:pt x="1599" y="2310"/>
                </a:lnTo>
                <a:lnTo>
                  <a:pt x="130" y="841"/>
                </a:lnTo>
                <a:lnTo>
                  <a:pt x="904" y="66"/>
                </a:lnTo>
                <a:cubicBezTo>
                  <a:pt x="878" y="50"/>
                  <a:pt x="857" y="26"/>
                  <a:pt x="838" y="0"/>
                </a:cubicBezTo>
                <a:lnTo>
                  <a:pt x="0" y="838"/>
                </a:lnTo>
                <a:lnTo>
                  <a:pt x="1470" y="2307"/>
                </a:lnTo>
                <a:lnTo>
                  <a:pt x="850" y="2917"/>
                </a:lnTo>
                <a:lnTo>
                  <a:pt x="2361" y="4417"/>
                </a:lnTo>
                <a:lnTo>
                  <a:pt x="2664" y="4417"/>
                </a:lnTo>
                <a:lnTo>
                  <a:pt x="2664" y="4328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6" name="Freeform: Shape 137"/>
          <p:cNvSpPr/>
          <p:nvPr/>
        </p:nvSpPr>
        <p:spPr>
          <a:xfrm>
            <a:off x="6642871" y="1780552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5"/>
                </a:cubicBezTo>
                <a:cubicBezTo>
                  <a:pt x="204" y="299"/>
                  <a:pt x="181" y="305"/>
                  <a:pt x="153" y="305"/>
                </a:cubicBezTo>
                <a:cubicBezTo>
                  <a:pt x="125" y="305"/>
                  <a:pt x="101" y="299"/>
                  <a:pt x="77" y="285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7" name="Freeform: Shape 138"/>
          <p:cNvSpPr/>
          <p:nvPr/>
        </p:nvSpPr>
        <p:spPr>
          <a:xfrm>
            <a:off x="6393924" y="1683493"/>
            <a:ext cx="553745" cy="9695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3" h="5695">
                <a:moveTo>
                  <a:pt x="3000" y="5604"/>
                </a:moveTo>
                <a:lnTo>
                  <a:pt x="1153" y="3757"/>
                </a:lnTo>
                <a:lnTo>
                  <a:pt x="1688" y="3222"/>
                </a:lnTo>
                <a:lnTo>
                  <a:pt x="127" y="1661"/>
                </a:lnTo>
                <a:lnTo>
                  <a:pt x="1660" y="129"/>
                </a:lnTo>
                <a:lnTo>
                  <a:pt x="2159" y="629"/>
                </a:lnTo>
                <a:lnTo>
                  <a:pt x="1261" y="1527"/>
                </a:lnTo>
                <a:cubicBezTo>
                  <a:pt x="1286" y="1544"/>
                  <a:pt x="1308" y="1567"/>
                  <a:pt x="1326" y="1593"/>
                </a:cubicBezTo>
                <a:lnTo>
                  <a:pt x="2291" y="629"/>
                </a:lnTo>
                <a:lnTo>
                  <a:pt x="1662" y="0"/>
                </a:lnTo>
                <a:lnTo>
                  <a:pt x="0" y="1661"/>
                </a:lnTo>
                <a:lnTo>
                  <a:pt x="1561" y="3222"/>
                </a:lnTo>
                <a:lnTo>
                  <a:pt x="1026" y="3757"/>
                </a:lnTo>
                <a:lnTo>
                  <a:pt x="2964" y="5695"/>
                </a:lnTo>
                <a:lnTo>
                  <a:pt x="3253" y="5695"/>
                </a:lnTo>
                <a:lnTo>
                  <a:pt x="3253" y="5604"/>
                </a:lnTo>
                <a:close/>
              </a:path>
            </a:pathLst>
          </a:custGeom>
          <a:solidFill>
            <a:srgbClr val="86CFF1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9" name="Freeform: Shape 140"/>
          <p:cNvSpPr/>
          <p:nvPr/>
        </p:nvSpPr>
        <p:spPr>
          <a:xfrm>
            <a:off x="7019356" y="1494825"/>
            <a:ext cx="174025" cy="2000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3" h="1176">
                <a:moveTo>
                  <a:pt x="359" y="0"/>
                </a:moveTo>
                <a:lnTo>
                  <a:pt x="1023" y="0"/>
                </a:lnTo>
                <a:lnTo>
                  <a:pt x="1023" y="1176"/>
                </a:lnTo>
                <a:lnTo>
                  <a:pt x="0" y="1176"/>
                </a:lnTo>
                <a:lnTo>
                  <a:pt x="0" y="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0" name="Freeform: Shape 141"/>
          <p:cNvSpPr/>
          <p:nvPr/>
        </p:nvSpPr>
        <p:spPr>
          <a:xfrm>
            <a:off x="6247655" y="2636712"/>
            <a:ext cx="220170" cy="16295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4" h="958">
                <a:moveTo>
                  <a:pt x="1294" y="235"/>
                </a:moveTo>
                <a:lnTo>
                  <a:pt x="582" y="958"/>
                </a:lnTo>
                <a:lnTo>
                  <a:pt x="0" y="345"/>
                </a:lnTo>
                <a:lnTo>
                  <a:pt x="343" y="0"/>
                </a:lnTo>
                <a:lnTo>
                  <a:pt x="1073" y="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1" name="Freeform: Shape 142"/>
          <p:cNvSpPr/>
          <p:nvPr/>
        </p:nvSpPr>
        <p:spPr>
          <a:xfrm>
            <a:off x="7043365" y="2006341"/>
            <a:ext cx="110852" cy="13247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" h="779">
                <a:moveTo>
                  <a:pt x="645" y="0"/>
                </a:moveTo>
                <a:lnTo>
                  <a:pt x="652" y="779"/>
                </a:lnTo>
                <a:lnTo>
                  <a:pt x="2" y="763"/>
                </a:lnTo>
                <a:lnTo>
                  <a:pt x="0" y="389"/>
                </a:lnTo>
                <a:lnTo>
                  <a:pt x="408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2" name="Freeform: Shape 143"/>
          <p:cNvSpPr/>
          <p:nvPr/>
        </p:nvSpPr>
        <p:spPr>
          <a:xfrm>
            <a:off x="6703320" y="1469624"/>
            <a:ext cx="163297" cy="2196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60" h="1291">
                <a:moveTo>
                  <a:pt x="725" y="1291"/>
                </a:moveTo>
                <a:lnTo>
                  <a:pt x="0" y="582"/>
                </a:lnTo>
                <a:lnTo>
                  <a:pt x="615" y="0"/>
                </a:lnTo>
                <a:lnTo>
                  <a:pt x="960" y="343"/>
                </a:lnTo>
                <a:lnTo>
                  <a:pt x="941" y="10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3" name="Freeform: Shape 144"/>
          <p:cNvSpPr/>
          <p:nvPr/>
        </p:nvSpPr>
        <p:spPr>
          <a:xfrm>
            <a:off x="6184141" y="2913584"/>
            <a:ext cx="157337" cy="2775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" h="1631">
                <a:moveTo>
                  <a:pt x="0" y="704"/>
                </a:moveTo>
                <a:lnTo>
                  <a:pt x="0" y="0"/>
                </a:lnTo>
                <a:lnTo>
                  <a:pt x="925" y="927"/>
                </a:lnTo>
                <a:lnTo>
                  <a:pt x="925" y="16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55" name="Rectangle 154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7" name="Picture 15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8" name="Freeform: Shape 139"/>
          <p:cNvSpPr/>
          <p:nvPr userDrawn="1"/>
        </p:nvSpPr>
        <p:spPr>
          <a:xfrm>
            <a:off x="6906387" y="26166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8" name="Freeform: Shape 139"/>
          <p:cNvSpPr/>
          <p:nvPr/>
        </p:nvSpPr>
        <p:spPr>
          <a:xfrm>
            <a:off x="6561478" y="194998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3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9" name="Freeform: Shape 84"/>
          <p:cNvSpPr/>
          <p:nvPr userDrawn="1"/>
        </p:nvSpPr>
        <p:spPr>
          <a:xfrm>
            <a:off x="7393030" y="248854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3" name="Freeform: Shape 84"/>
          <p:cNvSpPr/>
          <p:nvPr/>
        </p:nvSpPr>
        <p:spPr>
          <a:xfrm>
            <a:off x="7614309" y="231045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1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0" name="Freeform: Shape 117"/>
          <p:cNvSpPr/>
          <p:nvPr userDrawn="1"/>
        </p:nvSpPr>
        <p:spPr>
          <a:xfrm>
            <a:off x="6914209" y="3115874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6" name="Freeform: Shape 117"/>
          <p:cNvSpPr/>
          <p:nvPr/>
        </p:nvSpPr>
        <p:spPr>
          <a:xfrm>
            <a:off x="6409249" y="36090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1" name="Freeform: Shape 66"/>
          <p:cNvSpPr/>
          <p:nvPr userDrawn="1"/>
        </p:nvSpPr>
        <p:spPr>
          <a:xfrm>
            <a:off x="7731614" y="307381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: Shape 66"/>
          <p:cNvSpPr/>
          <p:nvPr/>
        </p:nvSpPr>
        <p:spPr>
          <a:xfrm>
            <a:off x="8435050" y="326606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5"/>
                  <a:pt x="284" y="229"/>
                </a:cubicBezTo>
                <a:cubicBezTo>
                  <a:pt x="269" y="253"/>
                  <a:pt x="253" y="271"/>
                  <a:pt x="229" y="285"/>
                </a:cubicBezTo>
                <a:cubicBezTo>
                  <a:pt x="204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5"/>
                  <a:pt x="0" y="181"/>
                  <a:pt x="0" y="153"/>
                </a:cubicBezTo>
                <a:cubicBezTo>
                  <a:pt x="0" y="125"/>
                  <a:pt x="6" y="100"/>
                  <a:pt x="20" y="76"/>
                </a:cubicBezTo>
                <a:cubicBezTo>
                  <a:pt x="34" y="51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4" y="7"/>
                  <a:pt x="229" y="21"/>
                </a:cubicBezTo>
                <a:cubicBezTo>
                  <a:pt x="253" y="35"/>
                  <a:pt x="269" y="51"/>
                  <a:pt x="284" y="76"/>
                </a:cubicBezTo>
                <a:cubicBezTo>
                  <a:pt x="298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2" name="Freeform: Shape 54"/>
          <p:cNvSpPr/>
          <p:nvPr userDrawn="1"/>
        </p:nvSpPr>
        <p:spPr>
          <a:xfrm>
            <a:off x="7484813" y="2486185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3" name="Freeform: Shape 54"/>
          <p:cNvSpPr/>
          <p:nvPr/>
        </p:nvSpPr>
        <p:spPr>
          <a:xfrm>
            <a:off x="7544665" y="124860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1"/>
                  <a:pt x="21" y="77"/>
                </a:cubicBezTo>
                <a:cubicBezTo>
                  <a:pt x="35" y="52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2"/>
                  <a:pt x="285" y="77"/>
                </a:cubicBezTo>
                <a:cubicBezTo>
                  <a:pt x="299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3" name="Freeform: Shape 135"/>
          <p:cNvSpPr/>
          <p:nvPr userDrawn="1"/>
        </p:nvSpPr>
        <p:spPr>
          <a:xfrm>
            <a:off x="7208365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4" name="Freeform: Shape 135"/>
          <p:cNvSpPr/>
          <p:nvPr/>
        </p:nvSpPr>
        <p:spPr>
          <a:xfrm>
            <a:off x="6879898" y="196751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9" y="205"/>
                  <a:pt x="285" y="229"/>
                </a:cubicBezTo>
                <a:cubicBezTo>
                  <a:pt x="271" y="253"/>
                  <a:pt x="253" y="271"/>
                  <a:pt x="229" y="285"/>
                </a:cubicBezTo>
                <a:cubicBezTo>
                  <a:pt x="205" y="299"/>
                  <a:pt x="181" y="305"/>
                  <a:pt x="153" y="305"/>
                </a:cubicBezTo>
                <a:cubicBezTo>
                  <a:pt x="125" y="305"/>
                  <a:pt x="100" y="299"/>
                  <a:pt x="76" y="285"/>
                </a:cubicBezTo>
                <a:cubicBezTo>
                  <a:pt x="51" y="271"/>
                  <a:pt x="35" y="253"/>
                  <a:pt x="21" y="229"/>
                </a:cubicBezTo>
                <a:cubicBezTo>
                  <a:pt x="7" y="205"/>
                  <a:pt x="0" y="181"/>
                  <a:pt x="0" y="153"/>
                </a:cubicBezTo>
                <a:cubicBezTo>
                  <a:pt x="0" y="125"/>
                  <a:pt x="7" y="100"/>
                  <a:pt x="21" y="76"/>
                </a:cubicBezTo>
                <a:cubicBezTo>
                  <a:pt x="35" y="51"/>
                  <a:pt x="51" y="35"/>
                  <a:pt x="76" y="21"/>
                </a:cubicBezTo>
                <a:cubicBezTo>
                  <a:pt x="100" y="7"/>
                  <a:pt x="125" y="0"/>
                  <a:pt x="153" y="0"/>
                </a:cubicBezTo>
                <a:cubicBezTo>
                  <a:pt x="181" y="0"/>
                  <a:pt x="205" y="7"/>
                  <a:pt x="229" y="21"/>
                </a:cubicBezTo>
                <a:cubicBezTo>
                  <a:pt x="253" y="35"/>
                  <a:pt x="271" y="51"/>
                  <a:pt x="285" y="76"/>
                </a:cubicBezTo>
                <a:cubicBezTo>
                  <a:pt x="299" y="100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4" name="Freeform: Shape 78"/>
          <p:cNvSpPr/>
          <p:nvPr userDrawn="1"/>
        </p:nvSpPr>
        <p:spPr>
          <a:xfrm>
            <a:off x="7730439" y="278264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7" name="Freeform: Shape 78"/>
          <p:cNvSpPr/>
          <p:nvPr/>
        </p:nvSpPr>
        <p:spPr>
          <a:xfrm>
            <a:off x="8100964" y="2813801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3" y="305"/>
                  <a:pt x="100" y="298"/>
                  <a:pt x="76" y="284"/>
                </a:cubicBezTo>
                <a:cubicBezTo>
                  <a:pt x="51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1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5" name="Freeform: Shape 70"/>
          <p:cNvSpPr/>
          <p:nvPr userDrawn="1"/>
        </p:nvSpPr>
        <p:spPr>
          <a:xfrm>
            <a:off x="7515724" y="3281650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9" name="Freeform: Shape 70"/>
          <p:cNvSpPr/>
          <p:nvPr/>
        </p:nvSpPr>
        <p:spPr>
          <a:xfrm>
            <a:off x="8144044" y="369890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9" y="204"/>
                  <a:pt x="285" y="229"/>
                </a:cubicBezTo>
                <a:cubicBezTo>
                  <a:pt x="271" y="253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3"/>
                  <a:pt x="21" y="229"/>
                </a:cubicBezTo>
                <a:cubicBezTo>
                  <a:pt x="7" y="204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6" name="Freeform: Shape 125"/>
          <p:cNvSpPr/>
          <p:nvPr userDrawn="1"/>
        </p:nvSpPr>
        <p:spPr>
          <a:xfrm>
            <a:off x="7086282" y="3291943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4" name="Freeform: Shape 125"/>
          <p:cNvSpPr/>
          <p:nvPr/>
        </p:nvSpPr>
        <p:spPr>
          <a:xfrm>
            <a:off x="7002670" y="3489806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3"/>
                </a:moveTo>
                <a:cubicBezTo>
                  <a:pt x="305" y="181"/>
                  <a:pt x="298" y="204"/>
                  <a:pt x="284" y="229"/>
                </a:cubicBezTo>
                <a:cubicBezTo>
                  <a:pt x="270" y="253"/>
                  <a:pt x="252" y="271"/>
                  <a:pt x="228" y="285"/>
                </a:cubicBezTo>
                <a:cubicBezTo>
                  <a:pt x="203" y="299"/>
                  <a:pt x="180" y="305"/>
                  <a:pt x="152" y="305"/>
                </a:cubicBezTo>
                <a:cubicBezTo>
                  <a:pt x="124" y="305"/>
                  <a:pt x="100" y="299"/>
                  <a:pt x="76" y="285"/>
                </a:cubicBezTo>
                <a:cubicBezTo>
                  <a:pt x="52" y="271"/>
                  <a:pt x="34" y="253"/>
                  <a:pt x="20" y="229"/>
                </a:cubicBezTo>
                <a:cubicBezTo>
                  <a:pt x="6" y="204"/>
                  <a:pt x="0" y="181"/>
                  <a:pt x="0" y="153"/>
                </a:cubicBezTo>
                <a:cubicBezTo>
                  <a:pt x="0" y="125"/>
                  <a:pt x="6" y="101"/>
                  <a:pt x="20" y="77"/>
                </a:cubicBezTo>
                <a:cubicBezTo>
                  <a:pt x="34" y="52"/>
                  <a:pt x="52" y="35"/>
                  <a:pt x="76" y="21"/>
                </a:cubicBezTo>
                <a:cubicBezTo>
                  <a:pt x="100" y="7"/>
                  <a:pt x="124" y="0"/>
                  <a:pt x="152" y="0"/>
                </a:cubicBezTo>
                <a:cubicBezTo>
                  <a:pt x="180" y="0"/>
                  <a:pt x="203" y="7"/>
                  <a:pt x="228" y="21"/>
                </a:cubicBezTo>
                <a:cubicBezTo>
                  <a:pt x="252" y="35"/>
                  <a:pt x="270" y="52"/>
                  <a:pt x="284" y="77"/>
                </a:cubicBezTo>
                <a:cubicBezTo>
                  <a:pt x="298" y="101"/>
                  <a:pt x="305" y="125"/>
                  <a:pt x="305" y="153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7" name="Freeform: Shape 113"/>
          <p:cNvSpPr/>
          <p:nvPr userDrawn="1"/>
        </p:nvSpPr>
        <p:spPr>
          <a:xfrm>
            <a:off x="6912251" y="2991010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2" name="Freeform: Shape 113"/>
          <p:cNvSpPr/>
          <p:nvPr/>
        </p:nvSpPr>
        <p:spPr>
          <a:xfrm>
            <a:off x="6217687" y="2783833"/>
            <a:ext cx="51935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6" h="305">
                <a:moveTo>
                  <a:pt x="306" y="152"/>
                </a:moveTo>
                <a:cubicBezTo>
                  <a:pt x="306" y="180"/>
                  <a:pt x="299" y="203"/>
                  <a:pt x="285" y="228"/>
                </a:cubicBezTo>
                <a:cubicBezTo>
                  <a:pt x="271" y="252"/>
                  <a:pt x="253" y="270"/>
                  <a:pt x="229" y="284"/>
                </a:cubicBezTo>
                <a:cubicBezTo>
                  <a:pt x="204" y="298"/>
                  <a:pt x="181" y="305"/>
                  <a:pt x="153" y="305"/>
                </a:cubicBezTo>
                <a:cubicBezTo>
                  <a:pt x="125" y="305"/>
                  <a:pt x="101" y="298"/>
                  <a:pt x="77" y="284"/>
                </a:cubicBezTo>
                <a:cubicBezTo>
                  <a:pt x="52" y="270"/>
                  <a:pt x="35" y="252"/>
                  <a:pt x="21" y="228"/>
                </a:cubicBezTo>
                <a:cubicBezTo>
                  <a:pt x="7" y="203"/>
                  <a:pt x="0" y="180"/>
                  <a:pt x="0" y="152"/>
                </a:cubicBezTo>
                <a:cubicBezTo>
                  <a:pt x="0" y="124"/>
                  <a:pt x="7" y="100"/>
                  <a:pt x="21" y="76"/>
                </a:cubicBezTo>
                <a:cubicBezTo>
                  <a:pt x="35" y="52"/>
                  <a:pt x="52" y="34"/>
                  <a:pt x="77" y="20"/>
                </a:cubicBezTo>
                <a:cubicBezTo>
                  <a:pt x="101" y="6"/>
                  <a:pt x="125" y="0"/>
                  <a:pt x="153" y="0"/>
                </a:cubicBezTo>
                <a:cubicBezTo>
                  <a:pt x="181" y="0"/>
                  <a:pt x="204" y="6"/>
                  <a:pt x="229" y="20"/>
                </a:cubicBezTo>
                <a:cubicBezTo>
                  <a:pt x="253" y="34"/>
                  <a:pt x="271" y="52"/>
                  <a:pt x="285" y="76"/>
                </a:cubicBezTo>
                <a:cubicBezTo>
                  <a:pt x="299" y="100"/>
                  <a:pt x="306" y="124"/>
                  <a:pt x="306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8" name="Freeform: Shape 99"/>
          <p:cNvSpPr/>
          <p:nvPr userDrawn="1"/>
        </p:nvSpPr>
        <p:spPr>
          <a:xfrm>
            <a:off x="7114741" y="2481589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8" name="Freeform: Shape 99"/>
          <p:cNvSpPr/>
          <p:nvPr/>
        </p:nvSpPr>
        <p:spPr>
          <a:xfrm>
            <a:off x="6648456" y="1264267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4"/>
                  <a:pt x="284" y="229"/>
                </a:cubicBezTo>
                <a:cubicBezTo>
                  <a:pt x="270" y="253"/>
                  <a:pt x="253" y="269"/>
                  <a:pt x="229" y="284"/>
                </a:cubicBezTo>
                <a:cubicBezTo>
                  <a:pt x="204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69"/>
                  <a:pt x="34" y="253"/>
                  <a:pt x="20" y="229"/>
                </a:cubicBezTo>
                <a:cubicBezTo>
                  <a:pt x="6" y="204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2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4" y="6"/>
                  <a:pt x="229" y="20"/>
                </a:cubicBezTo>
                <a:cubicBezTo>
                  <a:pt x="253" y="34"/>
                  <a:pt x="270" y="52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9" name="Freeform: Shape 58"/>
          <p:cNvSpPr/>
          <p:nvPr userDrawn="1"/>
        </p:nvSpPr>
        <p:spPr>
          <a:xfrm>
            <a:off x="7732396" y="2702968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7" name="Freeform: Shape 58"/>
          <p:cNvSpPr/>
          <p:nvPr/>
        </p:nvSpPr>
        <p:spPr>
          <a:xfrm>
            <a:off x="8407125" y="2275722"/>
            <a:ext cx="51764" cy="517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305">
                <a:moveTo>
                  <a:pt x="305" y="152"/>
                </a:moveTo>
                <a:cubicBezTo>
                  <a:pt x="305" y="180"/>
                  <a:pt x="298" y="203"/>
                  <a:pt x="284" y="228"/>
                </a:cubicBezTo>
                <a:cubicBezTo>
                  <a:pt x="270" y="252"/>
                  <a:pt x="252" y="270"/>
                  <a:pt x="228" y="284"/>
                </a:cubicBezTo>
                <a:cubicBezTo>
                  <a:pt x="203" y="298"/>
                  <a:pt x="180" y="305"/>
                  <a:pt x="152" y="305"/>
                </a:cubicBezTo>
                <a:cubicBezTo>
                  <a:pt x="124" y="305"/>
                  <a:pt x="100" y="298"/>
                  <a:pt x="76" y="284"/>
                </a:cubicBezTo>
                <a:cubicBezTo>
                  <a:pt x="52" y="270"/>
                  <a:pt x="34" y="252"/>
                  <a:pt x="20" y="228"/>
                </a:cubicBezTo>
                <a:cubicBezTo>
                  <a:pt x="6" y="203"/>
                  <a:pt x="0" y="180"/>
                  <a:pt x="0" y="152"/>
                </a:cubicBezTo>
                <a:cubicBezTo>
                  <a:pt x="0" y="124"/>
                  <a:pt x="6" y="100"/>
                  <a:pt x="20" y="76"/>
                </a:cubicBezTo>
                <a:cubicBezTo>
                  <a:pt x="34" y="51"/>
                  <a:pt x="52" y="34"/>
                  <a:pt x="76" y="20"/>
                </a:cubicBezTo>
                <a:cubicBezTo>
                  <a:pt x="100" y="6"/>
                  <a:pt x="124" y="0"/>
                  <a:pt x="152" y="0"/>
                </a:cubicBezTo>
                <a:cubicBezTo>
                  <a:pt x="180" y="0"/>
                  <a:pt x="203" y="6"/>
                  <a:pt x="228" y="20"/>
                </a:cubicBezTo>
                <a:cubicBezTo>
                  <a:pt x="252" y="34"/>
                  <a:pt x="270" y="51"/>
                  <a:pt x="284" y="76"/>
                </a:cubicBezTo>
                <a:cubicBezTo>
                  <a:pt x="298" y="100"/>
                  <a:pt x="305" y="124"/>
                  <a:pt x="305" y="152"/>
                </a:cubicBezTo>
                <a:close/>
              </a:path>
            </a:pathLst>
          </a:custGeom>
          <a:solidFill>
            <a:srgbClr val="80B945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2689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364 0.00069 L -0.03854 -0.06181 L -0.0289 -0.0794 L -0.05755 -0.13172 L -0.02786 -0.18357 L -0.01744 -0.16551 L -0.03776 -0.1294 " pathEditMode="relative" ptsTypes="AAAAAAAA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6 C -0.00013 -0.01204 1.875E-6 -0.02361 0.00013 -0.03472 L 0.02435 -0.03472 " pathEditMode="relative" rAng="0" ptsTypes="AAA">
                                      <p:cBhvr>
                                        <p:cTn id="21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46 L -0.00612 1.85185E-6 L -0.00976 0.00555 L 0.01498 0.04954 L -0.00325 0.08102 L -0.01419 0.06065 L -0.03476 0.09676 L -0.05533 0.09583 " pathEditMode="relative" ptsTypes="AAAAAAAA">
                                      <p:cBhvr>
                                        <p:cTn id="3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 L 0.0095 -0.00024 L 0.01692 0.01319 L -0.0069 0.05532 L 0.00325 0.07291 L 0.01432 0.05439 L 0.03528 0.09097 L 0.0638 0.09051 L 0.06979 0.07893 L 0.04883 0.04143 L 0.06015 0.02152 L 0.06015 -0.00996 L 0.08346 -0.05 C 0.08346 -0.07061 0.08359 -0.09121 0.08372 -0.11158 L 0.09036 -0.12292 L 0.09036 -0.01135 L 0.05963 0.04143 L 0.06718 0.05486 L 0.07721 0.03726 " pathEditMode="relative" rAng="0" ptsTypes="AAAAAAAAAAAAAAAAAAA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C -4.16667E-6 -0.00556 0.00013 -0.01112 0.00026 -0.01667 L 0.02318 -0.01713 L 0.03308 -0.03426 L 0.01928 -0.05741 L -0.00625 -0.05787 C -0.00612 -0.0794 -0.00599 -0.10093 -0.00572 -0.12223 L 0.01146 -0.12223 L 0.03438 -0.08149 L 0.04258 -0.09537 L 0.01693 -0.14121 L -0.01041 -0.14028 C -0.01041 -0.16389 -0.01028 -0.18727 -0.01015 -0.21065 L 0.00625 -0.24028 " pathEditMode="relative" rAng="0" ptsTypes="AAAAAAAAAAAAAA">
                                      <p:cBhvr>
                                        <p:cTn id="5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0"/>
                            </p:stCondLst>
                            <p:childTnLst>
                              <p:par>
                                <p:cTn id="5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0.02338 L -0.02422 -0.02338 L -0.02995 -0.03356 L -0.02396 -0.04468 L 0.00494 -0.04421 L 0.00494 -0.12847 L -0.02019 -0.12801 L -0.03581 -0.10023 " pathEditMode="relative" rAng="0" ptsTypes="AAAAAAAAA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300"/>
                            </p:stCondLst>
                            <p:childTnLst>
                              <p:par>
                                <p:cTn id="8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01745 0.00024 L 0.02734 -0.01689 L 0.04036 0.00579 " pathEditMode="relative" ptsTypes="AAAA">
                                      <p:cBhvr>
                                        <p:cTn id="81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00"/>
                            </p:stCondLst>
                            <p:childTnLst>
                              <p:par>
                                <p:cTn id="8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C 4.16667E-7 0.02083 0.00013 0.04189 0.00026 0.06296 L 0.00534 0.07199 L 0.01901 0.04907 L 0.04075 0.08773 L 0.02148 0.12222 L 0.02786 0.13333 L 0.05208 0.0912 L 0.0332 0.05717 L 0.03945 0.04722 L 0.05898 0.08171 L 0.06849 0.08101 " pathEditMode="relative" rAng="0" ptsTypes="AAAAAAAAAAAA">
                                      <p:cBhvr>
                                        <p:cTn id="9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00"/>
                            </p:stCondLst>
                            <p:childTnLst>
                              <p:par>
                                <p:cTn id="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600"/>
                            </p:stCondLst>
                            <p:childTnLst>
                              <p:par>
                                <p:cTn id="10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600"/>
                            </p:stCondLst>
                            <p:childTnLst>
                              <p:par>
                                <p:cTn id="10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L 0.00053 0.05764 L -0.00885 0.03889 " pathEditMode="relative" rAng="0" ptsTypes="AAA">
                                      <p:cBhvr>
                                        <p:cTn id="105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900"/>
                            </p:stCondLst>
                            <p:childTnLst>
                              <p:par>
                                <p:cTn id="10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400"/>
                            </p:stCondLst>
                            <p:childTnLst>
                              <p:par>
                                <p:cTn id="1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1744 0.00024 L -0.03515 0.03172 L -0.01979 0.05996 L -0.03893 0.09491 L -0.05559 0.09422 L -0.03541 0.05949 L -0.0526 0.02801 L -0.04479 0.01598 L -0.07591 -0.04027 " pathEditMode="relative" ptsTypes="AAAAAAAAAA">
                                      <p:cBhvr>
                                        <p:cTn id="11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400"/>
                            </p:stCondLst>
                            <p:childTnLst>
                              <p:par>
                                <p:cTn id="1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900"/>
                            </p:stCondLst>
                            <p:childTnLst>
                              <p:par>
                                <p:cTn id="12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 L -0.00052 -0.00833 L -0.02044 -0.00787 L -0.03763 -0.03681 L -0.02175 -0.06551 L 0.00612 -0.06551 L 0.00612 -0.10949 L -0.00326 -0.10995 L -0.03034 -0.06088 L -0.04792 -0.09144 L -0.01589 -0.14676 L 0.01016 -0.14676 L 0.01016 -0.2037 L -0.01159 -0.24329 L -0.003 -0.25718 L 0.01458 -0.22569 C 0.01445 -0.23819 0.01432 -0.25093 0.01419 -0.26343 L 0.00299 -0.28287 L -0.01341 -0.28287 L -0.04544 -0.22616 L -0.05078 -0.23704 " pathEditMode="relative" ptsTypes="AAAAAAAAAAAAAAAAAAAAA">
                                      <p:cBhvr>
                                        <p:cTn id="12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400"/>
                            </p:stCondLst>
                            <p:childTnLst>
                              <p:par>
                                <p:cTn id="14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01198 4.44444E-6 L 0.04817 -0.06551 L 0.06393 -0.06551 L 0.07383 -0.08287 " pathEditMode="relative" rAng="0" ptsTypes="AAAAA">
                                      <p:cBhvr>
                                        <p:cTn id="14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48" grpId="0" animBg="1"/>
      <p:bldP spid="159" grpId="0" animBg="1"/>
      <p:bldP spid="159" grpId="1" animBg="1"/>
      <p:bldP spid="93" grpId="0" animBg="1"/>
      <p:bldP spid="160" grpId="0" animBg="1"/>
      <p:bldP spid="160" grpId="1" animBg="1"/>
      <p:bldP spid="126" grpId="0" animBg="1"/>
      <p:bldP spid="161" grpId="0" animBg="1"/>
      <p:bldP spid="161" grpId="1" animBg="1"/>
      <p:bldP spid="75" grpId="0" animBg="1"/>
      <p:bldP spid="162" grpId="0" animBg="1"/>
      <p:bldP spid="162" grpId="1" animBg="1"/>
      <p:bldP spid="63" grpId="0" animBg="1"/>
      <p:bldP spid="163" grpId="0" animBg="1"/>
      <p:bldP spid="163" grpId="1" animBg="1"/>
      <p:bldP spid="144" grpId="0" animBg="1"/>
      <p:bldP spid="164" grpId="0" animBg="1"/>
      <p:bldP spid="164" grpId="1" animBg="1"/>
      <p:bldP spid="87" grpId="0" animBg="1"/>
      <p:bldP spid="165" grpId="0" animBg="1"/>
      <p:bldP spid="165" grpId="1" animBg="1"/>
      <p:bldP spid="79" grpId="0" animBg="1"/>
      <p:bldP spid="166" grpId="0" animBg="1"/>
      <p:bldP spid="166" grpId="1" animBg="1"/>
      <p:bldP spid="134" grpId="0" animBg="1"/>
      <p:bldP spid="167" grpId="0" animBg="1"/>
      <p:bldP spid="167" grpId="1" animBg="1"/>
      <p:bldP spid="122" grpId="0" animBg="1"/>
      <p:bldP spid="168" grpId="0" animBg="1"/>
      <p:bldP spid="168" grpId="1" animBg="1"/>
      <p:bldP spid="108" grpId="0" animBg="1"/>
      <p:bldP spid="169" grpId="0" animBg="1"/>
      <p:bldP spid="169" grpId="1" animBg="1"/>
      <p:bldP spid="67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53514" y="1548676"/>
            <a:ext cx="4666687" cy="197167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523800" y="1585912"/>
            <a:ext cx="2905914" cy="3557588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0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monitoring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/>
          </p:nvPr>
        </p:nvSpPr>
        <p:spPr>
          <a:xfrm>
            <a:off x="2879280" y="2247049"/>
            <a:ext cx="5747302" cy="112514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523800" y="2247210"/>
            <a:ext cx="1820341" cy="2896290"/>
            <a:chOff x="3865679" y="1877039"/>
            <a:chExt cx="2427121" cy="3861720"/>
          </a:xfrm>
        </p:grpSpPr>
        <p:sp>
          <p:nvSpPr>
            <p:cNvPr id="32" name="Freeform: Shape 1"/>
            <p:cNvSpPr/>
            <p:nvPr/>
          </p:nvSpPr>
          <p:spPr>
            <a:xfrm>
              <a:off x="5302079" y="2639880"/>
              <a:ext cx="365040" cy="363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5" h="1012">
                  <a:moveTo>
                    <a:pt x="508" y="902"/>
                  </a:moveTo>
                  <a:cubicBezTo>
                    <a:pt x="289" y="902"/>
                    <a:pt x="112" y="726"/>
                    <a:pt x="112" y="507"/>
                  </a:cubicBezTo>
                  <a:cubicBezTo>
                    <a:pt x="112" y="289"/>
                    <a:pt x="289" y="112"/>
                    <a:pt x="508" y="112"/>
                  </a:cubicBezTo>
                  <a:cubicBezTo>
                    <a:pt x="727" y="112"/>
                    <a:pt x="904" y="289"/>
                    <a:pt x="904" y="507"/>
                  </a:cubicBezTo>
                  <a:cubicBezTo>
                    <a:pt x="904" y="726"/>
                    <a:pt x="727" y="902"/>
                    <a:pt x="508" y="902"/>
                  </a:cubicBezTo>
                  <a:close/>
                  <a:moveTo>
                    <a:pt x="508" y="0"/>
                  </a:moveTo>
                  <a:cubicBezTo>
                    <a:pt x="227" y="0"/>
                    <a:pt x="0" y="226"/>
                    <a:pt x="0" y="506"/>
                  </a:cubicBezTo>
                  <a:cubicBezTo>
                    <a:pt x="0" y="785"/>
                    <a:pt x="227" y="1012"/>
                    <a:pt x="508" y="1012"/>
                  </a:cubicBezTo>
                  <a:cubicBezTo>
                    <a:pt x="788" y="1012"/>
                    <a:pt x="1015" y="785"/>
                    <a:pt x="1015" y="506"/>
                  </a:cubicBezTo>
                  <a:cubicBezTo>
                    <a:pt x="1015" y="226"/>
                    <a:pt x="788" y="0"/>
                    <a:pt x="50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5409720" y="2750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"/>
            <p:cNvSpPr/>
            <p:nvPr/>
          </p:nvSpPr>
          <p:spPr>
            <a:xfrm>
              <a:off x="5409720" y="2858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4"/>
            <p:cNvSpPr/>
            <p:nvPr/>
          </p:nvSpPr>
          <p:spPr>
            <a:xfrm>
              <a:off x="5409720" y="2804040"/>
              <a:ext cx="149760" cy="36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7" h="103">
                  <a:moveTo>
                    <a:pt x="368" y="0"/>
                  </a:moveTo>
                  <a:lnTo>
                    <a:pt x="50" y="0"/>
                  </a:lnTo>
                  <a:cubicBezTo>
                    <a:pt x="23" y="0"/>
                    <a:pt x="0" y="22"/>
                    <a:pt x="0" y="49"/>
                  </a:cubicBezTo>
                  <a:lnTo>
                    <a:pt x="0" y="53"/>
                  </a:lnTo>
                  <a:cubicBezTo>
                    <a:pt x="0" y="80"/>
                    <a:pt x="23" y="103"/>
                    <a:pt x="50" y="103"/>
                  </a:cubicBezTo>
                  <a:lnTo>
                    <a:pt x="368" y="103"/>
                  </a:lnTo>
                  <a:cubicBezTo>
                    <a:pt x="395" y="103"/>
                    <a:pt x="417" y="80"/>
                    <a:pt x="417" y="53"/>
                  </a:cubicBezTo>
                  <a:lnTo>
                    <a:pt x="417" y="49"/>
                  </a:lnTo>
                  <a:cubicBezTo>
                    <a:pt x="417" y="22"/>
                    <a:pt x="395" y="0"/>
                    <a:pt x="368" y="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"/>
            <p:cNvSpPr/>
            <p:nvPr/>
          </p:nvSpPr>
          <p:spPr>
            <a:xfrm>
              <a:off x="4944239" y="2016360"/>
              <a:ext cx="1081080" cy="10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4" h="2968">
                  <a:moveTo>
                    <a:pt x="2825" y="2123"/>
                  </a:moveTo>
                  <a:lnTo>
                    <a:pt x="2279" y="2667"/>
                  </a:lnTo>
                  <a:cubicBezTo>
                    <a:pt x="2236" y="2711"/>
                    <a:pt x="2178" y="2735"/>
                    <a:pt x="2115" y="2735"/>
                  </a:cubicBezTo>
                  <a:cubicBezTo>
                    <a:pt x="2092" y="2735"/>
                    <a:pt x="2070" y="2731"/>
                    <a:pt x="2048" y="2725"/>
                  </a:cubicBezTo>
                  <a:cubicBezTo>
                    <a:pt x="2164" y="2596"/>
                    <a:pt x="2235" y="2425"/>
                    <a:pt x="2235" y="2238"/>
                  </a:cubicBezTo>
                  <a:cubicBezTo>
                    <a:pt x="2235" y="2075"/>
                    <a:pt x="2182" y="1925"/>
                    <a:pt x="2092" y="1804"/>
                  </a:cubicBezTo>
                  <a:lnTo>
                    <a:pt x="2325" y="1572"/>
                  </a:lnTo>
                  <a:lnTo>
                    <a:pt x="2325" y="844"/>
                  </a:lnTo>
                  <a:cubicBezTo>
                    <a:pt x="2325" y="693"/>
                    <a:pt x="2202" y="571"/>
                    <a:pt x="2051" y="571"/>
                  </a:cubicBezTo>
                  <a:lnTo>
                    <a:pt x="954" y="571"/>
                  </a:lnTo>
                  <a:cubicBezTo>
                    <a:pt x="802" y="571"/>
                    <a:pt x="680" y="693"/>
                    <a:pt x="680" y="844"/>
                  </a:cubicBezTo>
                  <a:lnTo>
                    <a:pt x="680" y="1570"/>
                  </a:lnTo>
                  <a:lnTo>
                    <a:pt x="914" y="1804"/>
                  </a:lnTo>
                  <a:cubicBezTo>
                    <a:pt x="824" y="1925"/>
                    <a:pt x="771" y="2075"/>
                    <a:pt x="771" y="2238"/>
                  </a:cubicBezTo>
                  <a:cubicBezTo>
                    <a:pt x="771" y="2425"/>
                    <a:pt x="841" y="2596"/>
                    <a:pt x="957" y="2725"/>
                  </a:cubicBezTo>
                  <a:cubicBezTo>
                    <a:pt x="936" y="2731"/>
                    <a:pt x="913" y="2735"/>
                    <a:pt x="890" y="2735"/>
                  </a:cubicBezTo>
                  <a:cubicBezTo>
                    <a:pt x="828" y="2735"/>
                    <a:pt x="770" y="2711"/>
                    <a:pt x="726" y="2667"/>
                  </a:cubicBezTo>
                  <a:lnTo>
                    <a:pt x="179" y="2122"/>
                  </a:lnTo>
                  <a:cubicBezTo>
                    <a:pt x="89" y="2032"/>
                    <a:pt x="89" y="1885"/>
                    <a:pt x="179" y="1795"/>
                  </a:cubicBezTo>
                  <a:lnTo>
                    <a:pt x="378" y="1596"/>
                  </a:lnTo>
                  <a:cubicBezTo>
                    <a:pt x="409" y="1566"/>
                    <a:pt x="447" y="1545"/>
                    <a:pt x="488" y="1536"/>
                  </a:cubicBezTo>
                  <a:lnTo>
                    <a:pt x="488" y="844"/>
                  </a:lnTo>
                  <a:cubicBezTo>
                    <a:pt x="488" y="588"/>
                    <a:pt x="697" y="380"/>
                    <a:pt x="954" y="380"/>
                  </a:cubicBezTo>
                  <a:lnTo>
                    <a:pt x="2051" y="380"/>
                  </a:lnTo>
                  <a:cubicBezTo>
                    <a:pt x="2308" y="380"/>
                    <a:pt x="2517" y="588"/>
                    <a:pt x="2517" y="844"/>
                  </a:cubicBezTo>
                  <a:lnTo>
                    <a:pt x="2517" y="1537"/>
                  </a:lnTo>
                  <a:cubicBezTo>
                    <a:pt x="2558" y="1547"/>
                    <a:pt x="2595" y="1568"/>
                    <a:pt x="2626" y="1598"/>
                  </a:cubicBezTo>
                  <a:lnTo>
                    <a:pt x="2825" y="1796"/>
                  </a:lnTo>
                  <a:cubicBezTo>
                    <a:pt x="2915" y="1887"/>
                    <a:pt x="2915" y="2033"/>
                    <a:pt x="2825" y="2123"/>
                  </a:cubicBezTo>
                  <a:close/>
                  <a:moveTo>
                    <a:pt x="1921" y="733"/>
                  </a:moveTo>
                  <a:lnTo>
                    <a:pt x="1921" y="728"/>
                  </a:lnTo>
                  <a:cubicBezTo>
                    <a:pt x="1921" y="698"/>
                    <a:pt x="1946" y="674"/>
                    <a:pt x="1976" y="674"/>
                  </a:cubicBezTo>
                  <a:lnTo>
                    <a:pt x="1980" y="674"/>
                  </a:lnTo>
                  <a:cubicBezTo>
                    <a:pt x="2010" y="674"/>
                    <a:pt x="2035" y="698"/>
                    <a:pt x="2035" y="728"/>
                  </a:cubicBezTo>
                  <a:lnTo>
                    <a:pt x="2035" y="733"/>
                  </a:lnTo>
                  <a:cubicBezTo>
                    <a:pt x="2035" y="763"/>
                    <a:pt x="2010" y="787"/>
                    <a:pt x="1980" y="787"/>
                  </a:cubicBezTo>
                  <a:lnTo>
                    <a:pt x="1976" y="787"/>
                  </a:lnTo>
                  <a:cubicBezTo>
                    <a:pt x="1946" y="787"/>
                    <a:pt x="1921" y="763"/>
                    <a:pt x="1921" y="733"/>
                  </a:cubicBezTo>
                  <a:close/>
                  <a:moveTo>
                    <a:pt x="1410" y="733"/>
                  </a:moveTo>
                  <a:lnTo>
                    <a:pt x="1410" y="728"/>
                  </a:lnTo>
                  <a:cubicBezTo>
                    <a:pt x="1410" y="698"/>
                    <a:pt x="1434" y="674"/>
                    <a:pt x="1464" y="674"/>
                  </a:cubicBezTo>
                  <a:lnTo>
                    <a:pt x="1817" y="674"/>
                  </a:lnTo>
                  <a:cubicBezTo>
                    <a:pt x="1847" y="674"/>
                    <a:pt x="1871" y="698"/>
                    <a:pt x="1871" y="728"/>
                  </a:cubicBezTo>
                  <a:lnTo>
                    <a:pt x="1871" y="733"/>
                  </a:lnTo>
                  <a:cubicBezTo>
                    <a:pt x="1871" y="763"/>
                    <a:pt x="1847" y="787"/>
                    <a:pt x="1817" y="787"/>
                  </a:cubicBezTo>
                  <a:lnTo>
                    <a:pt x="1464" y="787"/>
                  </a:lnTo>
                  <a:cubicBezTo>
                    <a:pt x="1434" y="787"/>
                    <a:pt x="1410" y="763"/>
                    <a:pt x="1410" y="733"/>
                  </a:cubicBezTo>
                  <a:close/>
                  <a:moveTo>
                    <a:pt x="1503" y="2855"/>
                  </a:moveTo>
                  <a:cubicBezTo>
                    <a:pt x="1161" y="2855"/>
                    <a:pt x="884" y="2579"/>
                    <a:pt x="884" y="2238"/>
                  </a:cubicBezTo>
                  <a:cubicBezTo>
                    <a:pt x="884" y="1897"/>
                    <a:pt x="1161" y="1621"/>
                    <a:pt x="1503" y="1621"/>
                  </a:cubicBezTo>
                  <a:cubicBezTo>
                    <a:pt x="1845" y="1621"/>
                    <a:pt x="2122" y="1897"/>
                    <a:pt x="2122" y="2238"/>
                  </a:cubicBezTo>
                  <a:cubicBezTo>
                    <a:pt x="2122" y="2579"/>
                    <a:pt x="1845" y="2855"/>
                    <a:pt x="1503" y="2855"/>
                  </a:cubicBezTo>
                  <a:close/>
                  <a:moveTo>
                    <a:pt x="2904" y="1718"/>
                  </a:moveTo>
                  <a:lnTo>
                    <a:pt x="2791" y="1605"/>
                  </a:lnTo>
                  <a:cubicBezTo>
                    <a:pt x="2812" y="1512"/>
                    <a:pt x="2823" y="1416"/>
                    <a:pt x="2823" y="1317"/>
                  </a:cubicBezTo>
                  <a:cubicBezTo>
                    <a:pt x="2823" y="590"/>
                    <a:pt x="2232" y="0"/>
                    <a:pt x="1503" y="0"/>
                  </a:cubicBezTo>
                  <a:cubicBezTo>
                    <a:pt x="774" y="0"/>
                    <a:pt x="183" y="590"/>
                    <a:pt x="183" y="1317"/>
                  </a:cubicBezTo>
                  <a:cubicBezTo>
                    <a:pt x="183" y="1415"/>
                    <a:pt x="194" y="1511"/>
                    <a:pt x="214" y="1603"/>
                  </a:cubicBezTo>
                  <a:lnTo>
                    <a:pt x="100" y="1716"/>
                  </a:lnTo>
                  <a:cubicBezTo>
                    <a:pt x="36" y="1781"/>
                    <a:pt x="0" y="1867"/>
                    <a:pt x="0" y="1958"/>
                  </a:cubicBezTo>
                  <a:cubicBezTo>
                    <a:pt x="0" y="2050"/>
                    <a:pt x="36" y="2136"/>
                    <a:pt x="100" y="2201"/>
                  </a:cubicBezTo>
                  <a:lnTo>
                    <a:pt x="647" y="2746"/>
                  </a:lnTo>
                  <a:cubicBezTo>
                    <a:pt x="712" y="2811"/>
                    <a:pt x="798" y="2846"/>
                    <a:pt x="890" y="2846"/>
                  </a:cubicBezTo>
                  <a:cubicBezTo>
                    <a:pt x="946" y="2846"/>
                    <a:pt x="999" y="2833"/>
                    <a:pt x="1046" y="2809"/>
                  </a:cubicBezTo>
                  <a:cubicBezTo>
                    <a:pt x="1172" y="2908"/>
                    <a:pt x="1330" y="2968"/>
                    <a:pt x="1503" y="2968"/>
                  </a:cubicBezTo>
                  <a:cubicBezTo>
                    <a:pt x="1675" y="2968"/>
                    <a:pt x="1834" y="2908"/>
                    <a:pt x="1959" y="2809"/>
                  </a:cubicBezTo>
                  <a:cubicBezTo>
                    <a:pt x="2007" y="2833"/>
                    <a:pt x="2060" y="2846"/>
                    <a:pt x="2115" y="2846"/>
                  </a:cubicBezTo>
                  <a:cubicBezTo>
                    <a:pt x="2207" y="2846"/>
                    <a:pt x="2294" y="2811"/>
                    <a:pt x="2358" y="2746"/>
                  </a:cubicBezTo>
                  <a:lnTo>
                    <a:pt x="2904" y="2202"/>
                  </a:lnTo>
                  <a:cubicBezTo>
                    <a:pt x="3038" y="2068"/>
                    <a:pt x="3038" y="1851"/>
                    <a:pt x="2904" y="17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6"/>
            <p:cNvSpPr/>
            <p:nvPr/>
          </p:nvSpPr>
          <p:spPr>
            <a:xfrm>
              <a:off x="5018040" y="2700000"/>
              <a:ext cx="19620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6" h="544">
                  <a:moveTo>
                    <a:pt x="19" y="16"/>
                  </a:moveTo>
                  <a:lnTo>
                    <a:pt x="16" y="19"/>
                  </a:lnTo>
                  <a:cubicBezTo>
                    <a:pt x="-5" y="40"/>
                    <a:pt x="-5" y="75"/>
                    <a:pt x="16" y="96"/>
                  </a:cubicBezTo>
                  <a:lnTo>
                    <a:pt x="450" y="529"/>
                  </a:lnTo>
                  <a:cubicBezTo>
                    <a:pt x="471" y="550"/>
                    <a:pt x="506" y="550"/>
                    <a:pt x="527" y="529"/>
                  </a:cubicBezTo>
                  <a:lnTo>
                    <a:pt x="530" y="526"/>
                  </a:lnTo>
                  <a:cubicBezTo>
                    <a:pt x="551" y="505"/>
                    <a:pt x="551" y="470"/>
                    <a:pt x="530" y="449"/>
                  </a:cubicBezTo>
                  <a:lnTo>
                    <a:pt x="96" y="16"/>
                  </a:lnTo>
                  <a:cubicBezTo>
                    <a:pt x="75" y="-5"/>
                    <a:pt x="40" y="-5"/>
                    <a:pt x="19" y="1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7"/>
            <p:cNvSpPr/>
            <p:nvPr/>
          </p:nvSpPr>
          <p:spPr>
            <a:xfrm>
              <a:off x="5753160" y="2700000"/>
              <a:ext cx="194400" cy="19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539">
                  <a:moveTo>
                    <a:pt x="521" y="16"/>
                  </a:moveTo>
                  <a:cubicBezTo>
                    <a:pt x="500" y="-5"/>
                    <a:pt x="465" y="-5"/>
                    <a:pt x="444" y="16"/>
                  </a:cubicBezTo>
                  <a:lnTo>
                    <a:pt x="16" y="443"/>
                  </a:lnTo>
                  <a:cubicBezTo>
                    <a:pt x="-5" y="465"/>
                    <a:pt x="-5" y="499"/>
                    <a:pt x="16" y="520"/>
                  </a:cubicBezTo>
                  <a:lnTo>
                    <a:pt x="19" y="523"/>
                  </a:lnTo>
                  <a:cubicBezTo>
                    <a:pt x="40" y="545"/>
                    <a:pt x="75" y="545"/>
                    <a:pt x="96" y="523"/>
                  </a:cubicBezTo>
                  <a:lnTo>
                    <a:pt x="525" y="96"/>
                  </a:lnTo>
                  <a:cubicBezTo>
                    <a:pt x="546" y="75"/>
                    <a:pt x="546" y="40"/>
                    <a:pt x="525" y="1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8"/>
            <p:cNvSpPr/>
            <p:nvPr/>
          </p:nvSpPr>
          <p:spPr>
            <a:xfrm>
              <a:off x="4676760" y="3063959"/>
              <a:ext cx="1616040" cy="267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90" h="7431">
                  <a:moveTo>
                    <a:pt x="3981" y="1301"/>
                  </a:moveTo>
                  <a:cubicBezTo>
                    <a:pt x="3914" y="1301"/>
                    <a:pt x="3851" y="1312"/>
                    <a:pt x="3794" y="1333"/>
                  </a:cubicBezTo>
                  <a:lnTo>
                    <a:pt x="3794" y="464"/>
                  </a:lnTo>
                  <a:cubicBezTo>
                    <a:pt x="3786" y="207"/>
                    <a:pt x="3575" y="0"/>
                    <a:pt x="3316" y="0"/>
                  </a:cubicBezTo>
                  <a:lnTo>
                    <a:pt x="3138" y="0"/>
                  </a:lnTo>
                  <a:lnTo>
                    <a:pt x="2249" y="891"/>
                  </a:lnTo>
                  <a:lnTo>
                    <a:pt x="1361" y="0"/>
                  </a:lnTo>
                  <a:lnTo>
                    <a:pt x="1183" y="0"/>
                  </a:lnTo>
                  <a:cubicBezTo>
                    <a:pt x="923" y="0"/>
                    <a:pt x="712" y="207"/>
                    <a:pt x="704" y="464"/>
                  </a:cubicBezTo>
                  <a:lnTo>
                    <a:pt x="704" y="1336"/>
                  </a:lnTo>
                  <a:cubicBezTo>
                    <a:pt x="645" y="1313"/>
                    <a:pt x="580" y="1301"/>
                    <a:pt x="510" y="1301"/>
                  </a:cubicBezTo>
                  <a:cubicBezTo>
                    <a:pt x="206" y="1301"/>
                    <a:pt x="0" y="1533"/>
                    <a:pt x="0" y="1809"/>
                  </a:cubicBezTo>
                  <a:lnTo>
                    <a:pt x="0" y="2166"/>
                  </a:lnTo>
                  <a:cubicBezTo>
                    <a:pt x="0" y="2447"/>
                    <a:pt x="206" y="2674"/>
                    <a:pt x="510" y="2674"/>
                  </a:cubicBezTo>
                  <a:cubicBezTo>
                    <a:pt x="580" y="2674"/>
                    <a:pt x="645" y="2662"/>
                    <a:pt x="704" y="2639"/>
                  </a:cubicBezTo>
                  <a:lnTo>
                    <a:pt x="704" y="4531"/>
                  </a:lnTo>
                  <a:lnTo>
                    <a:pt x="716" y="4531"/>
                  </a:lnTo>
                  <a:lnTo>
                    <a:pt x="716" y="6728"/>
                  </a:lnTo>
                  <a:cubicBezTo>
                    <a:pt x="716" y="7117"/>
                    <a:pt x="1001" y="7431"/>
                    <a:pt x="1421" y="7431"/>
                  </a:cubicBezTo>
                  <a:cubicBezTo>
                    <a:pt x="1841" y="7431"/>
                    <a:pt x="2126" y="7110"/>
                    <a:pt x="2126" y="6728"/>
                  </a:cubicBezTo>
                  <a:lnTo>
                    <a:pt x="2126" y="4531"/>
                  </a:lnTo>
                  <a:lnTo>
                    <a:pt x="2383" y="4531"/>
                  </a:lnTo>
                  <a:lnTo>
                    <a:pt x="2383" y="6728"/>
                  </a:lnTo>
                  <a:cubicBezTo>
                    <a:pt x="2383" y="7117"/>
                    <a:pt x="2668" y="7431"/>
                    <a:pt x="3087" y="7431"/>
                  </a:cubicBezTo>
                  <a:cubicBezTo>
                    <a:pt x="3506" y="7431"/>
                    <a:pt x="3791" y="7110"/>
                    <a:pt x="3791" y="6728"/>
                  </a:cubicBezTo>
                  <a:lnTo>
                    <a:pt x="3791" y="4531"/>
                  </a:lnTo>
                  <a:lnTo>
                    <a:pt x="3794" y="4531"/>
                  </a:lnTo>
                  <a:lnTo>
                    <a:pt x="3794" y="2642"/>
                  </a:lnTo>
                  <a:cubicBezTo>
                    <a:pt x="3851" y="2663"/>
                    <a:pt x="3913" y="2674"/>
                    <a:pt x="3981" y="2674"/>
                  </a:cubicBezTo>
                  <a:cubicBezTo>
                    <a:pt x="4284" y="2674"/>
                    <a:pt x="4490" y="2442"/>
                    <a:pt x="4490" y="2166"/>
                  </a:cubicBezTo>
                  <a:cubicBezTo>
                    <a:pt x="4490" y="2023"/>
                    <a:pt x="4490" y="1809"/>
                    <a:pt x="4490" y="1809"/>
                  </a:cubicBezTo>
                  <a:cubicBezTo>
                    <a:pt x="4490" y="1528"/>
                    <a:pt x="4284" y="1301"/>
                    <a:pt x="3981" y="1301"/>
                  </a:cubicBezTo>
                  <a:close/>
                  <a:moveTo>
                    <a:pt x="834" y="1179"/>
                  </a:moveTo>
                  <a:lnTo>
                    <a:pt x="834" y="2869"/>
                  </a:lnTo>
                  <a:cubicBezTo>
                    <a:pt x="834" y="2993"/>
                    <a:pt x="936" y="3094"/>
                    <a:pt x="1060" y="3094"/>
                  </a:cubicBezTo>
                  <a:lnTo>
                    <a:pt x="3431" y="3094"/>
                  </a:lnTo>
                  <a:cubicBezTo>
                    <a:pt x="3555" y="3094"/>
                    <a:pt x="3657" y="2993"/>
                    <a:pt x="3657" y="2869"/>
                  </a:cubicBezTo>
                  <a:lnTo>
                    <a:pt x="3657" y="1179"/>
                  </a:lnTo>
                  <a:cubicBezTo>
                    <a:pt x="3657" y="1055"/>
                    <a:pt x="3555" y="953"/>
                    <a:pt x="3431" y="953"/>
                  </a:cubicBezTo>
                  <a:lnTo>
                    <a:pt x="1060" y="953"/>
                  </a:lnTo>
                  <a:cubicBezTo>
                    <a:pt x="936" y="953"/>
                    <a:pt x="834" y="1055"/>
                    <a:pt x="834" y="1179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9"/>
            <p:cNvSpPr/>
            <p:nvPr/>
          </p:nvSpPr>
          <p:spPr>
            <a:xfrm>
              <a:off x="5907960" y="3764880"/>
              <a:ext cx="54720" cy="5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153">
                  <a:moveTo>
                    <a:pt x="153" y="77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9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7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10"/>
            <p:cNvSpPr/>
            <p:nvPr/>
          </p:nvSpPr>
          <p:spPr>
            <a:xfrm>
              <a:off x="4285080" y="2509200"/>
              <a:ext cx="532800" cy="53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1" h="1477">
                  <a:moveTo>
                    <a:pt x="1481" y="739"/>
                  </a:moveTo>
                  <a:cubicBezTo>
                    <a:pt x="1481" y="1147"/>
                    <a:pt x="1150" y="1477"/>
                    <a:pt x="741" y="1477"/>
                  </a:cubicBezTo>
                  <a:cubicBezTo>
                    <a:pt x="332" y="1477"/>
                    <a:pt x="0" y="1147"/>
                    <a:pt x="0" y="739"/>
                  </a:cubicBezTo>
                  <a:cubicBezTo>
                    <a:pt x="0" y="331"/>
                    <a:pt x="332" y="0"/>
                    <a:pt x="741" y="0"/>
                  </a:cubicBezTo>
                  <a:cubicBezTo>
                    <a:pt x="1150" y="0"/>
                    <a:pt x="1481" y="331"/>
                    <a:pt x="1481" y="739"/>
                  </a:cubicBezTo>
                  <a:close/>
                  <a:moveTo>
                    <a:pt x="1118" y="336"/>
                  </a:moveTo>
                  <a:cubicBezTo>
                    <a:pt x="1118" y="424"/>
                    <a:pt x="1046" y="495"/>
                    <a:pt x="959" y="495"/>
                  </a:cubicBezTo>
                  <a:cubicBezTo>
                    <a:pt x="871" y="495"/>
                    <a:pt x="799" y="424"/>
                    <a:pt x="799" y="336"/>
                  </a:cubicBezTo>
                  <a:cubicBezTo>
                    <a:pt x="799" y="249"/>
                    <a:pt x="871" y="177"/>
                    <a:pt x="959" y="177"/>
                  </a:cubicBezTo>
                  <a:cubicBezTo>
                    <a:pt x="1046" y="177"/>
                    <a:pt x="1118" y="249"/>
                    <a:pt x="1118" y="33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1"/>
            <p:cNvSpPr/>
            <p:nvPr/>
          </p:nvSpPr>
          <p:spPr>
            <a:xfrm>
              <a:off x="4139640" y="2066040"/>
              <a:ext cx="383040" cy="38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63">
                  <a:moveTo>
                    <a:pt x="1065" y="531"/>
                  </a:moveTo>
                  <a:cubicBezTo>
                    <a:pt x="1065" y="825"/>
                    <a:pt x="827" y="1063"/>
                    <a:pt x="533" y="1063"/>
                  </a:cubicBezTo>
                  <a:cubicBezTo>
                    <a:pt x="239" y="1063"/>
                    <a:pt x="0" y="825"/>
                    <a:pt x="0" y="531"/>
                  </a:cubicBezTo>
                  <a:cubicBezTo>
                    <a:pt x="0" y="238"/>
                    <a:pt x="239" y="0"/>
                    <a:pt x="533" y="0"/>
                  </a:cubicBezTo>
                  <a:cubicBezTo>
                    <a:pt x="827" y="0"/>
                    <a:pt x="1065" y="238"/>
                    <a:pt x="1065" y="531"/>
                  </a:cubicBezTo>
                  <a:close/>
                  <a:moveTo>
                    <a:pt x="774" y="218"/>
                  </a:moveTo>
                  <a:cubicBezTo>
                    <a:pt x="774" y="277"/>
                    <a:pt x="726" y="325"/>
                    <a:pt x="667" y="325"/>
                  </a:cubicBezTo>
                  <a:cubicBezTo>
                    <a:pt x="608" y="325"/>
                    <a:pt x="560" y="277"/>
                    <a:pt x="560" y="218"/>
                  </a:cubicBezTo>
                  <a:cubicBezTo>
                    <a:pt x="560" y="159"/>
                    <a:pt x="608" y="112"/>
                    <a:pt x="667" y="112"/>
                  </a:cubicBezTo>
                  <a:cubicBezTo>
                    <a:pt x="726" y="112"/>
                    <a:pt x="774" y="159"/>
                    <a:pt x="774" y="218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2"/>
            <p:cNvSpPr/>
            <p:nvPr/>
          </p:nvSpPr>
          <p:spPr>
            <a:xfrm>
              <a:off x="3973679" y="2498760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7"/>
                  </a:moveTo>
                  <a:cubicBezTo>
                    <a:pt x="715" y="554"/>
                    <a:pt x="555" y="713"/>
                    <a:pt x="358" y="713"/>
                  </a:cubicBezTo>
                  <a:cubicBezTo>
                    <a:pt x="160" y="713"/>
                    <a:pt x="0" y="554"/>
                    <a:pt x="0" y="357"/>
                  </a:cubicBezTo>
                  <a:cubicBezTo>
                    <a:pt x="0" y="160"/>
                    <a:pt x="160" y="0"/>
                    <a:pt x="358" y="0"/>
                  </a:cubicBezTo>
                  <a:cubicBezTo>
                    <a:pt x="555" y="0"/>
                    <a:pt x="715" y="160"/>
                    <a:pt x="715" y="357"/>
                  </a:cubicBezTo>
                  <a:close/>
                  <a:moveTo>
                    <a:pt x="534" y="160"/>
                  </a:moveTo>
                  <a:cubicBezTo>
                    <a:pt x="534" y="201"/>
                    <a:pt x="500" y="234"/>
                    <a:pt x="459" y="234"/>
                  </a:cubicBezTo>
                  <a:cubicBezTo>
                    <a:pt x="417" y="234"/>
                    <a:pt x="384" y="201"/>
                    <a:pt x="384" y="160"/>
                  </a:cubicBezTo>
                  <a:cubicBezTo>
                    <a:pt x="384" y="118"/>
                    <a:pt x="417" y="85"/>
                    <a:pt x="459" y="85"/>
                  </a:cubicBezTo>
                  <a:cubicBezTo>
                    <a:pt x="500" y="85"/>
                    <a:pt x="534" y="118"/>
                    <a:pt x="534" y="160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3"/>
            <p:cNvSpPr/>
            <p:nvPr/>
          </p:nvSpPr>
          <p:spPr>
            <a:xfrm>
              <a:off x="3865679" y="1877039"/>
              <a:ext cx="257040" cy="25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5" h="713">
                  <a:moveTo>
                    <a:pt x="715" y="356"/>
                  </a:moveTo>
                  <a:cubicBezTo>
                    <a:pt x="715" y="553"/>
                    <a:pt x="555" y="713"/>
                    <a:pt x="357" y="713"/>
                  </a:cubicBezTo>
                  <a:cubicBezTo>
                    <a:pt x="160" y="713"/>
                    <a:pt x="0" y="553"/>
                    <a:pt x="0" y="356"/>
                  </a:cubicBezTo>
                  <a:cubicBezTo>
                    <a:pt x="0" y="159"/>
                    <a:pt x="160" y="0"/>
                    <a:pt x="357" y="0"/>
                  </a:cubicBezTo>
                  <a:cubicBezTo>
                    <a:pt x="555" y="0"/>
                    <a:pt x="715" y="159"/>
                    <a:pt x="715" y="356"/>
                  </a:cubicBezTo>
                  <a:close/>
                  <a:moveTo>
                    <a:pt x="529" y="192"/>
                  </a:moveTo>
                  <a:cubicBezTo>
                    <a:pt x="529" y="234"/>
                    <a:pt x="495" y="267"/>
                    <a:pt x="454" y="267"/>
                  </a:cubicBezTo>
                  <a:cubicBezTo>
                    <a:pt x="413" y="267"/>
                    <a:pt x="379" y="234"/>
                    <a:pt x="379" y="192"/>
                  </a:cubicBezTo>
                  <a:cubicBezTo>
                    <a:pt x="379" y="151"/>
                    <a:pt x="413" y="118"/>
                    <a:pt x="454" y="118"/>
                  </a:cubicBezTo>
                  <a:cubicBezTo>
                    <a:pt x="495" y="118"/>
                    <a:pt x="529" y="151"/>
                    <a:pt x="529" y="192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14"/>
            <p:cNvSpPr/>
            <p:nvPr/>
          </p:nvSpPr>
          <p:spPr>
            <a:xfrm>
              <a:off x="5060880" y="3488400"/>
              <a:ext cx="812880" cy="60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9" h="1690">
                  <a:moveTo>
                    <a:pt x="0" y="1690"/>
                  </a:moveTo>
                  <a:lnTo>
                    <a:pt x="2259" y="1690"/>
                  </a:lnTo>
                  <a:lnTo>
                    <a:pt x="2259" y="0"/>
                  </a:lnTo>
                  <a:lnTo>
                    <a:pt x="0" y="0"/>
                  </a:lnTo>
                  <a:close/>
                  <a:moveTo>
                    <a:pt x="1727" y="1076"/>
                  </a:moveTo>
                  <a:cubicBezTo>
                    <a:pt x="1685" y="1117"/>
                    <a:pt x="1471" y="1320"/>
                    <a:pt x="1385" y="1402"/>
                  </a:cubicBezTo>
                  <a:cubicBezTo>
                    <a:pt x="1346" y="1439"/>
                    <a:pt x="1304" y="1434"/>
                    <a:pt x="1301" y="1434"/>
                  </a:cubicBezTo>
                  <a:cubicBezTo>
                    <a:pt x="1295" y="1434"/>
                    <a:pt x="1289" y="1433"/>
                    <a:pt x="1282" y="1433"/>
                  </a:cubicBezTo>
                  <a:cubicBezTo>
                    <a:pt x="1283" y="1433"/>
                    <a:pt x="1284" y="1433"/>
                    <a:pt x="1284" y="1433"/>
                  </a:cubicBezTo>
                  <a:cubicBezTo>
                    <a:pt x="1283" y="1433"/>
                    <a:pt x="1281" y="1433"/>
                    <a:pt x="1280" y="1433"/>
                  </a:cubicBezTo>
                  <a:cubicBezTo>
                    <a:pt x="1261" y="1432"/>
                    <a:pt x="1124" y="1422"/>
                    <a:pt x="1023" y="1411"/>
                  </a:cubicBezTo>
                  <a:cubicBezTo>
                    <a:pt x="843" y="1390"/>
                    <a:pt x="685" y="1359"/>
                    <a:pt x="685" y="1359"/>
                  </a:cubicBezTo>
                  <a:lnTo>
                    <a:pt x="984" y="1075"/>
                  </a:lnTo>
                  <a:cubicBezTo>
                    <a:pt x="984" y="1075"/>
                    <a:pt x="1126" y="1093"/>
                    <a:pt x="1340" y="1086"/>
                  </a:cubicBezTo>
                  <a:cubicBezTo>
                    <a:pt x="1340" y="1086"/>
                    <a:pt x="1362" y="1410"/>
                    <a:pt x="1285" y="1432"/>
                  </a:cubicBezTo>
                  <a:cubicBezTo>
                    <a:pt x="1298" y="1429"/>
                    <a:pt x="1308" y="1425"/>
                    <a:pt x="1323" y="1414"/>
                  </a:cubicBezTo>
                  <a:cubicBezTo>
                    <a:pt x="1356" y="1391"/>
                    <a:pt x="1366" y="1352"/>
                    <a:pt x="1369" y="1336"/>
                  </a:cubicBezTo>
                  <a:cubicBezTo>
                    <a:pt x="1383" y="1256"/>
                    <a:pt x="1402" y="1137"/>
                    <a:pt x="1412" y="1017"/>
                  </a:cubicBezTo>
                  <a:cubicBezTo>
                    <a:pt x="1429" y="804"/>
                    <a:pt x="1418" y="663"/>
                    <a:pt x="1418" y="663"/>
                  </a:cubicBezTo>
                  <a:lnTo>
                    <a:pt x="1718" y="378"/>
                  </a:lnTo>
                  <a:cubicBezTo>
                    <a:pt x="1718" y="378"/>
                    <a:pt x="1740" y="536"/>
                    <a:pt x="1752" y="716"/>
                  </a:cubicBezTo>
                  <a:cubicBezTo>
                    <a:pt x="1760" y="833"/>
                    <a:pt x="1762" y="936"/>
                    <a:pt x="1763" y="994"/>
                  </a:cubicBezTo>
                  <a:cubicBezTo>
                    <a:pt x="1763" y="998"/>
                    <a:pt x="1766" y="1039"/>
                    <a:pt x="1727" y="1076"/>
                  </a:cubicBezTo>
                  <a:close/>
                  <a:moveTo>
                    <a:pt x="605" y="973"/>
                  </a:moveTo>
                  <a:cubicBezTo>
                    <a:pt x="598" y="867"/>
                    <a:pt x="595" y="773"/>
                    <a:pt x="595" y="713"/>
                  </a:cubicBezTo>
                  <a:cubicBezTo>
                    <a:pt x="595" y="706"/>
                    <a:pt x="595" y="700"/>
                    <a:pt x="595" y="694"/>
                  </a:cubicBezTo>
                  <a:cubicBezTo>
                    <a:pt x="595" y="690"/>
                    <a:pt x="592" y="649"/>
                    <a:pt x="631" y="612"/>
                  </a:cubicBezTo>
                  <a:cubicBezTo>
                    <a:pt x="717" y="530"/>
                    <a:pt x="931" y="327"/>
                    <a:pt x="974" y="287"/>
                  </a:cubicBezTo>
                  <a:cubicBezTo>
                    <a:pt x="1013" y="250"/>
                    <a:pt x="1054" y="255"/>
                    <a:pt x="1058" y="255"/>
                  </a:cubicBezTo>
                  <a:cubicBezTo>
                    <a:pt x="1116" y="259"/>
                    <a:pt x="1219" y="266"/>
                    <a:pt x="1336" y="280"/>
                  </a:cubicBezTo>
                  <a:cubicBezTo>
                    <a:pt x="1515" y="301"/>
                    <a:pt x="1673" y="331"/>
                    <a:pt x="1673" y="331"/>
                  </a:cubicBezTo>
                  <a:lnTo>
                    <a:pt x="1373" y="615"/>
                  </a:lnTo>
                  <a:cubicBezTo>
                    <a:pt x="1373" y="615"/>
                    <a:pt x="1232" y="597"/>
                    <a:pt x="1018" y="604"/>
                  </a:cubicBezTo>
                  <a:cubicBezTo>
                    <a:pt x="897" y="608"/>
                    <a:pt x="777" y="621"/>
                    <a:pt x="696" y="631"/>
                  </a:cubicBezTo>
                  <a:cubicBezTo>
                    <a:pt x="680" y="633"/>
                    <a:pt x="641" y="641"/>
                    <a:pt x="616" y="673"/>
                  </a:cubicBezTo>
                  <a:cubicBezTo>
                    <a:pt x="604" y="688"/>
                    <a:pt x="598" y="698"/>
                    <a:pt x="595" y="713"/>
                  </a:cubicBezTo>
                  <a:cubicBezTo>
                    <a:pt x="614" y="633"/>
                    <a:pt x="946" y="672"/>
                    <a:pt x="946" y="672"/>
                  </a:cubicBezTo>
                  <a:cubicBezTo>
                    <a:pt x="928" y="885"/>
                    <a:pt x="939" y="1027"/>
                    <a:pt x="939" y="1027"/>
                  </a:cubicBezTo>
                  <a:lnTo>
                    <a:pt x="639" y="1311"/>
                  </a:lnTo>
                  <a:cubicBezTo>
                    <a:pt x="639" y="1311"/>
                    <a:pt x="616" y="1152"/>
                    <a:pt x="605" y="973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15"/>
            <p:cNvSpPr/>
            <p:nvPr/>
          </p:nvSpPr>
          <p:spPr>
            <a:xfrm>
              <a:off x="4619520" y="2053800"/>
              <a:ext cx="144720" cy="14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402">
                  <a:moveTo>
                    <a:pt x="403" y="201"/>
                  </a:moveTo>
                  <a:cubicBezTo>
                    <a:pt x="403" y="312"/>
                    <a:pt x="313" y="402"/>
                    <a:pt x="201" y="402"/>
                  </a:cubicBezTo>
                  <a:cubicBezTo>
                    <a:pt x="90" y="402"/>
                    <a:pt x="0" y="312"/>
                    <a:pt x="0" y="201"/>
                  </a:cubicBezTo>
                  <a:cubicBezTo>
                    <a:pt x="0" y="90"/>
                    <a:pt x="90" y="0"/>
                    <a:pt x="201" y="0"/>
                  </a:cubicBezTo>
                  <a:cubicBezTo>
                    <a:pt x="313" y="0"/>
                    <a:pt x="403" y="90"/>
                    <a:pt x="403" y="201"/>
                  </a:cubicBezTo>
                  <a:close/>
                  <a:moveTo>
                    <a:pt x="309" y="106"/>
                  </a:moveTo>
                  <a:cubicBezTo>
                    <a:pt x="309" y="129"/>
                    <a:pt x="290" y="148"/>
                    <a:pt x="267" y="148"/>
                  </a:cubicBezTo>
                  <a:cubicBezTo>
                    <a:pt x="243" y="148"/>
                    <a:pt x="224" y="129"/>
                    <a:pt x="224" y="106"/>
                  </a:cubicBezTo>
                  <a:cubicBezTo>
                    <a:pt x="224" y="82"/>
                    <a:pt x="243" y="64"/>
                    <a:pt x="267" y="64"/>
                  </a:cubicBezTo>
                  <a:cubicBezTo>
                    <a:pt x="290" y="64"/>
                    <a:pt x="309" y="82"/>
                    <a:pt x="309" y="106"/>
                  </a:cubicBezTo>
                  <a:close/>
                </a:path>
              </a:pathLst>
            </a:custGeom>
            <a:solidFill>
              <a:srgbClr val="FEFEF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0" name="Rectangle 19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83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experts">
    <p:bg>
      <p:bgPr>
        <a:solidFill>
          <a:srgbClr val="73B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5247" y="1328738"/>
            <a:ext cx="7893506" cy="5183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6" name="Freeform: Shape 1"/>
          <p:cNvSpPr/>
          <p:nvPr/>
        </p:nvSpPr>
        <p:spPr>
          <a:xfrm>
            <a:off x="2800688" y="2574697"/>
            <a:ext cx="3385554" cy="16071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83" h="3173">
                <a:moveTo>
                  <a:pt x="2257" y="3173"/>
                </a:moveTo>
                <a:lnTo>
                  <a:pt x="2" y="41"/>
                </a:lnTo>
                <a:cubicBezTo>
                  <a:pt x="1" y="39"/>
                  <a:pt x="0" y="38"/>
                  <a:pt x="0" y="36"/>
                </a:cubicBezTo>
                <a:lnTo>
                  <a:pt x="0" y="20"/>
                </a:lnTo>
                <a:cubicBezTo>
                  <a:pt x="1" y="18"/>
                  <a:pt x="2" y="16"/>
                  <a:pt x="3" y="14"/>
                </a:cubicBezTo>
                <a:cubicBezTo>
                  <a:pt x="6" y="9"/>
                  <a:pt x="9" y="7"/>
                  <a:pt x="13" y="4"/>
                </a:cubicBezTo>
                <a:cubicBezTo>
                  <a:pt x="17" y="2"/>
                  <a:pt x="21" y="1"/>
                  <a:pt x="26" y="0"/>
                </a:cubicBezTo>
                <a:cubicBezTo>
                  <a:pt x="31" y="-1"/>
                  <a:pt x="1425" y="598"/>
                  <a:pt x="3334" y="598"/>
                </a:cubicBezTo>
                <a:cubicBezTo>
                  <a:pt x="5242" y="598"/>
                  <a:pt x="6657" y="0"/>
                  <a:pt x="6657" y="0"/>
                </a:cubicBezTo>
                <a:cubicBezTo>
                  <a:pt x="6661" y="0"/>
                  <a:pt x="6665" y="1"/>
                  <a:pt x="6669" y="4"/>
                </a:cubicBezTo>
                <a:cubicBezTo>
                  <a:pt x="6674" y="6"/>
                  <a:pt x="6678" y="9"/>
                  <a:pt x="6680" y="14"/>
                </a:cubicBezTo>
                <a:cubicBezTo>
                  <a:pt x="6683" y="19"/>
                  <a:pt x="6683" y="23"/>
                  <a:pt x="6683" y="28"/>
                </a:cubicBezTo>
                <a:cubicBezTo>
                  <a:pt x="6683" y="33"/>
                  <a:pt x="6682" y="37"/>
                  <a:pt x="6680" y="41"/>
                </a:cubicBezTo>
                <a:lnTo>
                  <a:pt x="4433" y="317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066436" y="2377601"/>
            <a:ext cx="2854060" cy="180424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4" h="3562">
                <a:moveTo>
                  <a:pt x="2001" y="3562"/>
                </a:moveTo>
                <a:lnTo>
                  <a:pt x="3" y="40"/>
                </a:lnTo>
                <a:cubicBezTo>
                  <a:pt x="1" y="36"/>
                  <a:pt x="0" y="33"/>
                  <a:pt x="0" y="29"/>
                </a:cubicBezTo>
                <a:cubicBezTo>
                  <a:pt x="0" y="24"/>
                  <a:pt x="1" y="20"/>
                  <a:pt x="4" y="15"/>
                </a:cubicBezTo>
                <a:cubicBezTo>
                  <a:pt x="7" y="10"/>
                  <a:pt x="10" y="7"/>
                  <a:pt x="14" y="4"/>
                </a:cubicBezTo>
                <a:cubicBezTo>
                  <a:pt x="18" y="2"/>
                  <a:pt x="22" y="2"/>
                  <a:pt x="27" y="1"/>
                </a:cubicBezTo>
                <a:cubicBezTo>
                  <a:pt x="32" y="0"/>
                  <a:pt x="1140" y="549"/>
                  <a:pt x="2833" y="549"/>
                </a:cubicBezTo>
                <a:cubicBezTo>
                  <a:pt x="4525" y="549"/>
                  <a:pt x="5607" y="0"/>
                  <a:pt x="5607" y="0"/>
                </a:cubicBezTo>
                <a:cubicBezTo>
                  <a:pt x="5612" y="1"/>
                  <a:pt x="5615" y="2"/>
                  <a:pt x="5620" y="4"/>
                </a:cubicBezTo>
                <a:cubicBezTo>
                  <a:pt x="5624" y="7"/>
                  <a:pt x="5628" y="9"/>
                  <a:pt x="5630" y="14"/>
                </a:cubicBezTo>
                <a:cubicBezTo>
                  <a:pt x="5633" y="19"/>
                  <a:pt x="5634" y="23"/>
                  <a:pt x="5634" y="28"/>
                </a:cubicBezTo>
                <a:cubicBezTo>
                  <a:pt x="5634" y="33"/>
                  <a:pt x="5633" y="36"/>
                  <a:pt x="5631" y="40"/>
                </a:cubicBezTo>
                <a:lnTo>
                  <a:pt x="3641" y="356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366130" y="2181015"/>
            <a:ext cx="2254672" cy="20008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1" h="3950">
                <a:moveTo>
                  <a:pt x="1756" y="3950"/>
                </a:moveTo>
                <a:lnTo>
                  <a:pt x="1" y="38"/>
                </a:lnTo>
                <a:cubicBezTo>
                  <a:pt x="0" y="35"/>
                  <a:pt x="0" y="32"/>
                  <a:pt x="0" y="28"/>
                </a:cubicBezTo>
                <a:cubicBezTo>
                  <a:pt x="0" y="23"/>
                  <a:pt x="0" y="19"/>
                  <a:pt x="3" y="14"/>
                </a:cubicBezTo>
                <a:cubicBezTo>
                  <a:pt x="6" y="9"/>
                  <a:pt x="9" y="7"/>
                  <a:pt x="14" y="4"/>
                </a:cubicBezTo>
                <a:cubicBezTo>
                  <a:pt x="18" y="2"/>
                  <a:pt x="22" y="0"/>
                  <a:pt x="26" y="0"/>
                </a:cubicBezTo>
                <a:cubicBezTo>
                  <a:pt x="31" y="0"/>
                  <a:pt x="1188" y="521"/>
                  <a:pt x="2219" y="521"/>
                </a:cubicBezTo>
                <a:cubicBezTo>
                  <a:pt x="3249" y="521"/>
                  <a:pt x="4425" y="0"/>
                  <a:pt x="4425" y="0"/>
                </a:cubicBezTo>
                <a:cubicBezTo>
                  <a:pt x="4429" y="0"/>
                  <a:pt x="4433" y="2"/>
                  <a:pt x="4437" y="4"/>
                </a:cubicBezTo>
                <a:cubicBezTo>
                  <a:pt x="4442" y="7"/>
                  <a:pt x="4445" y="9"/>
                  <a:pt x="4447" y="14"/>
                </a:cubicBezTo>
                <a:cubicBezTo>
                  <a:pt x="4450" y="19"/>
                  <a:pt x="4451" y="23"/>
                  <a:pt x="4451" y="28"/>
                </a:cubicBezTo>
                <a:cubicBezTo>
                  <a:pt x="4451" y="32"/>
                  <a:pt x="4451" y="35"/>
                  <a:pt x="4449" y="38"/>
                </a:cubicBezTo>
                <a:lnTo>
                  <a:pt x="2705" y="39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377439" y="4711821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377439" y="4844568"/>
            <a:ext cx="587735" cy="7245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1" h="144">
                <a:moveTo>
                  <a:pt x="580" y="0"/>
                </a:moveTo>
                <a:lnTo>
                  <a:pt x="71" y="0"/>
                </a:ln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1" y="144"/>
                </a:cubicBezTo>
                <a:lnTo>
                  <a:pt x="1089" y="144"/>
                </a:lnTo>
                <a:cubicBezTo>
                  <a:pt x="1129" y="144"/>
                  <a:pt x="1161" y="112"/>
                  <a:pt x="1161" y="72"/>
                </a:cubicBezTo>
                <a:cubicBezTo>
                  <a:pt x="1161" y="32"/>
                  <a:pt x="1129" y="0"/>
                  <a:pt x="1089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715731" y="4162086"/>
            <a:ext cx="3306514" cy="98141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27" h="1938">
                <a:moveTo>
                  <a:pt x="95" y="1097"/>
                </a:moveTo>
                <a:lnTo>
                  <a:pt x="95" y="1229"/>
                </a:lnTo>
                <a:lnTo>
                  <a:pt x="39" y="1229"/>
                </a:lnTo>
                <a:cubicBezTo>
                  <a:pt x="32" y="1229"/>
                  <a:pt x="25" y="1230"/>
                  <a:pt x="19" y="1234"/>
                </a:cubicBezTo>
                <a:cubicBezTo>
                  <a:pt x="13" y="1237"/>
                  <a:pt x="9" y="1242"/>
                  <a:pt x="5" y="1248"/>
                </a:cubicBezTo>
                <a:cubicBezTo>
                  <a:pt x="1" y="1254"/>
                  <a:pt x="0" y="1260"/>
                  <a:pt x="0" y="1268"/>
                </a:cubicBezTo>
                <a:lnTo>
                  <a:pt x="0" y="1339"/>
                </a:lnTo>
                <a:cubicBezTo>
                  <a:pt x="0" y="1346"/>
                  <a:pt x="1" y="1352"/>
                  <a:pt x="5" y="1359"/>
                </a:cubicBezTo>
                <a:cubicBezTo>
                  <a:pt x="9" y="1365"/>
                  <a:pt x="13" y="1369"/>
                  <a:pt x="19" y="1373"/>
                </a:cubicBezTo>
                <a:cubicBezTo>
                  <a:pt x="25" y="1376"/>
                  <a:pt x="32" y="1378"/>
                  <a:pt x="39" y="1378"/>
                </a:cubicBezTo>
                <a:lnTo>
                  <a:pt x="95" y="1378"/>
                </a:lnTo>
                <a:lnTo>
                  <a:pt x="95" y="1446"/>
                </a:lnTo>
                <a:lnTo>
                  <a:pt x="39" y="1446"/>
                </a:lnTo>
                <a:cubicBezTo>
                  <a:pt x="32" y="1446"/>
                  <a:pt x="25" y="1447"/>
                  <a:pt x="19" y="1451"/>
                </a:cubicBezTo>
                <a:cubicBezTo>
                  <a:pt x="13" y="1454"/>
                  <a:pt x="9" y="1458"/>
                  <a:pt x="5" y="1465"/>
                </a:cubicBezTo>
                <a:cubicBezTo>
                  <a:pt x="1" y="1471"/>
                  <a:pt x="0" y="1478"/>
                  <a:pt x="0" y="1485"/>
                </a:cubicBezTo>
                <a:lnTo>
                  <a:pt x="0" y="1556"/>
                </a:lnTo>
                <a:cubicBezTo>
                  <a:pt x="0" y="1564"/>
                  <a:pt x="1" y="1570"/>
                  <a:pt x="5" y="1576"/>
                </a:cubicBezTo>
                <a:cubicBezTo>
                  <a:pt x="9" y="1582"/>
                  <a:pt x="13" y="1586"/>
                  <a:pt x="19" y="1590"/>
                </a:cubicBezTo>
                <a:cubicBezTo>
                  <a:pt x="25" y="1594"/>
                  <a:pt x="32" y="1595"/>
                  <a:pt x="39" y="1595"/>
                </a:cubicBezTo>
                <a:lnTo>
                  <a:pt x="95" y="1595"/>
                </a:lnTo>
                <a:lnTo>
                  <a:pt x="95" y="1661"/>
                </a:lnTo>
                <a:cubicBezTo>
                  <a:pt x="95" y="1673"/>
                  <a:pt x="97" y="1682"/>
                  <a:pt x="103" y="1692"/>
                </a:cubicBezTo>
                <a:cubicBezTo>
                  <a:pt x="108" y="1702"/>
                  <a:pt x="116" y="1709"/>
                  <a:pt x="126" y="1715"/>
                </a:cubicBezTo>
                <a:cubicBezTo>
                  <a:pt x="136" y="1720"/>
                  <a:pt x="145" y="1723"/>
                  <a:pt x="157" y="1723"/>
                </a:cubicBezTo>
                <a:lnTo>
                  <a:pt x="185" y="1723"/>
                </a:lnTo>
                <a:lnTo>
                  <a:pt x="185" y="1813"/>
                </a:lnTo>
                <a:lnTo>
                  <a:pt x="472" y="1813"/>
                </a:lnTo>
                <a:cubicBezTo>
                  <a:pt x="475" y="1820"/>
                  <a:pt x="478" y="1826"/>
                  <a:pt x="482" y="1832"/>
                </a:cubicBezTo>
                <a:cubicBezTo>
                  <a:pt x="501" y="1866"/>
                  <a:pt x="525" y="1890"/>
                  <a:pt x="559" y="1910"/>
                </a:cubicBezTo>
                <a:cubicBezTo>
                  <a:pt x="592" y="1929"/>
                  <a:pt x="626" y="1938"/>
                  <a:pt x="665" y="1938"/>
                </a:cubicBezTo>
                <a:cubicBezTo>
                  <a:pt x="704" y="1938"/>
                  <a:pt x="737" y="1929"/>
                  <a:pt x="771" y="1910"/>
                </a:cubicBezTo>
                <a:cubicBezTo>
                  <a:pt x="804" y="1890"/>
                  <a:pt x="829" y="1866"/>
                  <a:pt x="848" y="1832"/>
                </a:cubicBezTo>
                <a:cubicBezTo>
                  <a:pt x="852" y="1826"/>
                  <a:pt x="855" y="1820"/>
                  <a:pt x="858" y="1813"/>
                </a:cubicBezTo>
                <a:lnTo>
                  <a:pt x="2532" y="1813"/>
                </a:lnTo>
                <a:cubicBezTo>
                  <a:pt x="2535" y="1820"/>
                  <a:pt x="2538" y="1826"/>
                  <a:pt x="2542" y="1832"/>
                </a:cubicBezTo>
                <a:cubicBezTo>
                  <a:pt x="2562" y="1866"/>
                  <a:pt x="2585" y="1890"/>
                  <a:pt x="2619" y="1910"/>
                </a:cubicBezTo>
                <a:cubicBezTo>
                  <a:pt x="2652" y="1929"/>
                  <a:pt x="2686" y="1938"/>
                  <a:pt x="2725" y="1938"/>
                </a:cubicBezTo>
                <a:cubicBezTo>
                  <a:pt x="2764" y="1938"/>
                  <a:pt x="2797" y="1929"/>
                  <a:pt x="2831" y="1910"/>
                </a:cubicBezTo>
                <a:cubicBezTo>
                  <a:pt x="2865" y="1890"/>
                  <a:pt x="2889" y="1866"/>
                  <a:pt x="2908" y="1832"/>
                </a:cubicBezTo>
                <a:cubicBezTo>
                  <a:pt x="2912" y="1826"/>
                  <a:pt x="2915" y="1820"/>
                  <a:pt x="2918" y="1813"/>
                </a:cubicBezTo>
                <a:lnTo>
                  <a:pt x="3204" y="1813"/>
                </a:lnTo>
                <a:lnTo>
                  <a:pt x="3204" y="1723"/>
                </a:lnTo>
                <a:lnTo>
                  <a:pt x="3256" y="1723"/>
                </a:lnTo>
                <a:cubicBezTo>
                  <a:pt x="3268" y="1723"/>
                  <a:pt x="3277" y="1720"/>
                  <a:pt x="3287" y="1715"/>
                </a:cubicBezTo>
                <a:cubicBezTo>
                  <a:pt x="3297" y="1709"/>
                  <a:pt x="3304" y="1702"/>
                  <a:pt x="3310" y="1692"/>
                </a:cubicBezTo>
                <a:cubicBezTo>
                  <a:pt x="3316" y="1682"/>
                  <a:pt x="3318" y="1673"/>
                  <a:pt x="3318" y="1661"/>
                </a:cubicBezTo>
                <a:lnTo>
                  <a:pt x="3318" y="1636"/>
                </a:lnTo>
                <a:lnTo>
                  <a:pt x="3592" y="1636"/>
                </a:lnTo>
                <a:cubicBezTo>
                  <a:pt x="3603" y="1636"/>
                  <a:pt x="3614" y="1633"/>
                  <a:pt x="3624" y="1627"/>
                </a:cubicBezTo>
                <a:cubicBezTo>
                  <a:pt x="3634" y="1621"/>
                  <a:pt x="3642" y="1614"/>
                  <a:pt x="3648" y="1604"/>
                </a:cubicBezTo>
                <a:cubicBezTo>
                  <a:pt x="3650" y="1600"/>
                  <a:pt x="3652" y="1596"/>
                  <a:pt x="3653" y="1591"/>
                </a:cubicBezTo>
                <a:lnTo>
                  <a:pt x="6527" y="1591"/>
                </a:lnTo>
                <a:lnTo>
                  <a:pt x="6527" y="1450"/>
                </a:lnTo>
                <a:lnTo>
                  <a:pt x="3653" y="1450"/>
                </a:lnTo>
                <a:cubicBezTo>
                  <a:pt x="3652" y="1446"/>
                  <a:pt x="3650" y="1442"/>
                  <a:pt x="3648" y="1438"/>
                </a:cubicBezTo>
                <a:cubicBezTo>
                  <a:pt x="3642" y="1427"/>
                  <a:pt x="3634" y="1420"/>
                  <a:pt x="3624" y="1414"/>
                </a:cubicBezTo>
                <a:cubicBezTo>
                  <a:pt x="3614" y="1408"/>
                  <a:pt x="3603" y="1405"/>
                  <a:pt x="3592" y="1405"/>
                </a:cubicBezTo>
                <a:lnTo>
                  <a:pt x="3318" y="1405"/>
                </a:lnTo>
                <a:lnTo>
                  <a:pt x="3318" y="1002"/>
                </a:lnTo>
                <a:cubicBezTo>
                  <a:pt x="3318" y="991"/>
                  <a:pt x="3316" y="981"/>
                  <a:pt x="3310" y="971"/>
                </a:cubicBezTo>
                <a:cubicBezTo>
                  <a:pt x="3304" y="961"/>
                  <a:pt x="3297" y="953"/>
                  <a:pt x="3287" y="948"/>
                </a:cubicBezTo>
                <a:cubicBezTo>
                  <a:pt x="3277" y="942"/>
                  <a:pt x="3268" y="940"/>
                  <a:pt x="3256" y="940"/>
                </a:cubicBezTo>
                <a:lnTo>
                  <a:pt x="3220" y="940"/>
                </a:lnTo>
                <a:lnTo>
                  <a:pt x="3220" y="463"/>
                </a:lnTo>
                <a:lnTo>
                  <a:pt x="3318" y="463"/>
                </a:lnTo>
                <a:lnTo>
                  <a:pt x="3318" y="487"/>
                </a:lnTo>
                <a:cubicBezTo>
                  <a:pt x="3318" y="498"/>
                  <a:pt x="3320" y="508"/>
                  <a:pt x="3326" y="518"/>
                </a:cubicBezTo>
                <a:cubicBezTo>
                  <a:pt x="3331" y="528"/>
                  <a:pt x="3339" y="534"/>
                  <a:pt x="3349" y="540"/>
                </a:cubicBezTo>
                <a:cubicBezTo>
                  <a:pt x="3359" y="545"/>
                  <a:pt x="3369" y="549"/>
                  <a:pt x="3380" y="549"/>
                </a:cubicBezTo>
                <a:lnTo>
                  <a:pt x="4351" y="549"/>
                </a:lnTo>
                <a:cubicBezTo>
                  <a:pt x="4363" y="549"/>
                  <a:pt x="4372" y="545"/>
                  <a:pt x="4382" y="540"/>
                </a:cubicBezTo>
                <a:cubicBezTo>
                  <a:pt x="4392" y="534"/>
                  <a:pt x="4399" y="528"/>
                  <a:pt x="4405" y="518"/>
                </a:cubicBezTo>
                <a:cubicBezTo>
                  <a:pt x="4411" y="508"/>
                  <a:pt x="4413" y="498"/>
                  <a:pt x="4413" y="487"/>
                </a:cubicBezTo>
                <a:lnTo>
                  <a:pt x="4413" y="270"/>
                </a:lnTo>
                <a:cubicBezTo>
                  <a:pt x="4413" y="259"/>
                  <a:pt x="4411" y="249"/>
                  <a:pt x="4405" y="239"/>
                </a:cubicBezTo>
                <a:cubicBezTo>
                  <a:pt x="4399" y="229"/>
                  <a:pt x="4392" y="222"/>
                  <a:pt x="4382" y="217"/>
                </a:cubicBezTo>
                <a:cubicBezTo>
                  <a:pt x="4372" y="211"/>
                  <a:pt x="4363" y="208"/>
                  <a:pt x="4351" y="208"/>
                </a:cubicBezTo>
                <a:lnTo>
                  <a:pt x="3380" y="208"/>
                </a:lnTo>
                <a:cubicBezTo>
                  <a:pt x="3369" y="208"/>
                  <a:pt x="3359" y="211"/>
                  <a:pt x="3349" y="217"/>
                </a:cubicBezTo>
                <a:cubicBezTo>
                  <a:pt x="3339" y="222"/>
                  <a:pt x="3331" y="229"/>
                  <a:pt x="3326" y="239"/>
                </a:cubicBezTo>
                <a:cubicBezTo>
                  <a:pt x="3320" y="249"/>
                  <a:pt x="3318" y="259"/>
                  <a:pt x="3318" y="270"/>
                </a:cubicBezTo>
                <a:lnTo>
                  <a:pt x="3318" y="293"/>
                </a:lnTo>
                <a:lnTo>
                  <a:pt x="3034" y="293"/>
                </a:lnTo>
                <a:lnTo>
                  <a:pt x="3034" y="745"/>
                </a:lnTo>
                <a:lnTo>
                  <a:pt x="2757" y="745"/>
                </a:lnTo>
                <a:lnTo>
                  <a:pt x="2757" y="116"/>
                </a:lnTo>
                <a:cubicBezTo>
                  <a:pt x="2757" y="94"/>
                  <a:pt x="2752" y="76"/>
                  <a:pt x="2741" y="58"/>
                </a:cubicBezTo>
                <a:cubicBezTo>
                  <a:pt x="2730" y="39"/>
                  <a:pt x="2717" y="26"/>
                  <a:pt x="2699" y="15"/>
                </a:cubicBezTo>
                <a:cubicBezTo>
                  <a:pt x="2680" y="4"/>
                  <a:pt x="2662" y="0"/>
                  <a:pt x="2641" y="0"/>
                </a:cubicBezTo>
                <a:lnTo>
                  <a:pt x="417" y="0"/>
                </a:lnTo>
                <a:cubicBezTo>
                  <a:pt x="396" y="0"/>
                  <a:pt x="377" y="4"/>
                  <a:pt x="359" y="15"/>
                </a:cubicBezTo>
                <a:cubicBezTo>
                  <a:pt x="340" y="26"/>
                  <a:pt x="328" y="39"/>
                  <a:pt x="317" y="58"/>
                </a:cubicBezTo>
                <a:cubicBezTo>
                  <a:pt x="306" y="76"/>
                  <a:pt x="302" y="94"/>
                  <a:pt x="302" y="116"/>
                </a:cubicBezTo>
                <a:lnTo>
                  <a:pt x="302" y="743"/>
                </a:lnTo>
                <a:lnTo>
                  <a:pt x="200" y="743"/>
                </a:lnTo>
                <a:lnTo>
                  <a:pt x="200" y="578"/>
                </a:lnTo>
                <a:cubicBezTo>
                  <a:pt x="200" y="567"/>
                  <a:pt x="196" y="557"/>
                  <a:pt x="191" y="548"/>
                </a:cubicBezTo>
                <a:cubicBezTo>
                  <a:pt x="185" y="538"/>
                  <a:pt x="179" y="531"/>
                  <a:pt x="169" y="525"/>
                </a:cubicBezTo>
                <a:cubicBezTo>
                  <a:pt x="159" y="519"/>
                  <a:pt x="149" y="517"/>
                  <a:pt x="138" y="517"/>
                </a:cubicBezTo>
                <a:lnTo>
                  <a:pt x="62" y="517"/>
                </a:lnTo>
                <a:cubicBezTo>
                  <a:pt x="50" y="517"/>
                  <a:pt x="41" y="519"/>
                  <a:pt x="31" y="525"/>
                </a:cubicBezTo>
                <a:cubicBezTo>
                  <a:pt x="21" y="531"/>
                  <a:pt x="14" y="538"/>
                  <a:pt x="8" y="548"/>
                </a:cubicBezTo>
                <a:cubicBezTo>
                  <a:pt x="3" y="557"/>
                  <a:pt x="0" y="567"/>
                  <a:pt x="0" y="578"/>
                </a:cubicBezTo>
                <a:lnTo>
                  <a:pt x="0" y="1016"/>
                </a:lnTo>
                <a:cubicBezTo>
                  <a:pt x="0" y="1027"/>
                  <a:pt x="2" y="1037"/>
                  <a:pt x="8" y="1047"/>
                </a:cubicBezTo>
                <a:cubicBezTo>
                  <a:pt x="14" y="1056"/>
                  <a:pt x="21" y="1063"/>
                  <a:pt x="31" y="1069"/>
                </a:cubicBezTo>
                <a:cubicBezTo>
                  <a:pt x="32" y="1070"/>
                  <a:pt x="32" y="1070"/>
                  <a:pt x="33" y="1070"/>
                </a:cubicBezTo>
                <a:close/>
                <a:moveTo>
                  <a:pt x="490" y="46"/>
                </a:moveTo>
                <a:lnTo>
                  <a:pt x="1187" y="743"/>
                </a:lnTo>
                <a:lnTo>
                  <a:pt x="726" y="743"/>
                </a:lnTo>
                <a:lnTo>
                  <a:pt x="348" y="364"/>
                </a:lnTo>
                <a:lnTo>
                  <a:pt x="348" y="116"/>
                </a:lnTo>
                <a:cubicBezTo>
                  <a:pt x="348" y="103"/>
                  <a:pt x="351" y="92"/>
                  <a:pt x="357" y="81"/>
                </a:cubicBezTo>
                <a:cubicBezTo>
                  <a:pt x="364" y="70"/>
                  <a:pt x="372" y="62"/>
                  <a:pt x="383" y="56"/>
                </a:cubicBezTo>
                <a:cubicBezTo>
                  <a:pt x="394" y="49"/>
                  <a:pt x="405" y="46"/>
                  <a:pt x="417" y="46"/>
                </a:cubicBezTo>
                <a:close/>
                <a:moveTo>
                  <a:pt x="1415" y="46"/>
                </a:moveTo>
                <a:lnTo>
                  <a:pt x="2112" y="743"/>
                </a:lnTo>
                <a:lnTo>
                  <a:pt x="1650" y="743"/>
                </a:lnTo>
                <a:lnTo>
                  <a:pt x="953" y="46"/>
                </a:lnTo>
                <a:close/>
                <a:moveTo>
                  <a:pt x="2709" y="743"/>
                </a:moveTo>
                <a:lnTo>
                  <a:pt x="2573" y="743"/>
                </a:lnTo>
                <a:lnTo>
                  <a:pt x="1876" y="46"/>
                </a:lnTo>
                <a:lnTo>
                  <a:pt x="2336" y="46"/>
                </a:lnTo>
                <a:lnTo>
                  <a:pt x="2709" y="419"/>
                </a:lnTo>
                <a:close/>
                <a:moveTo>
                  <a:pt x="300" y="941"/>
                </a:moveTo>
                <a:lnTo>
                  <a:pt x="2755" y="941"/>
                </a:lnTo>
                <a:lnTo>
                  <a:pt x="2755" y="1637"/>
                </a:lnTo>
                <a:lnTo>
                  <a:pt x="300" y="163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9092" y="4767555"/>
            <a:ext cx="76507" cy="1494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" h="296">
                <a:moveTo>
                  <a:pt x="0" y="36"/>
                </a:moveTo>
                <a:cubicBezTo>
                  <a:pt x="0" y="62"/>
                  <a:pt x="0" y="103"/>
                  <a:pt x="5" y="149"/>
                </a:cubicBezTo>
                <a:cubicBezTo>
                  <a:pt x="10" y="227"/>
                  <a:pt x="19" y="296"/>
                  <a:pt x="19" y="296"/>
                </a:cubicBezTo>
                <a:lnTo>
                  <a:pt x="149" y="172"/>
                </a:lnTo>
                <a:cubicBezTo>
                  <a:pt x="148" y="152"/>
                  <a:pt x="148" y="135"/>
                  <a:pt x="148" y="115"/>
                </a:cubicBezTo>
                <a:cubicBezTo>
                  <a:pt x="148" y="81"/>
                  <a:pt x="149" y="52"/>
                  <a:pt x="152" y="19"/>
                </a:cubicBezTo>
                <a:cubicBezTo>
                  <a:pt x="155" y="-15"/>
                  <a:pt x="8" y="1"/>
                  <a:pt x="0" y="3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029866" y="4865848"/>
            <a:ext cx="143387" cy="785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" h="156">
                <a:moveTo>
                  <a:pt x="258" y="154"/>
                </a:moveTo>
                <a:cubicBezTo>
                  <a:pt x="291" y="146"/>
                  <a:pt x="283" y="5"/>
                  <a:pt x="283" y="5"/>
                </a:cubicBezTo>
                <a:cubicBezTo>
                  <a:pt x="267" y="6"/>
                  <a:pt x="253" y="6"/>
                  <a:pt x="237" y="6"/>
                </a:cubicBezTo>
                <a:cubicBezTo>
                  <a:pt x="199" y="6"/>
                  <a:pt x="167" y="4"/>
                  <a:pt x="129" y="0"/>
                </a:cubicBezTo>
                <a:lnTo>
                  <a:pt x="0" y="124"/>
                </a:lnTo>
                <a:cubicBezTo>
                  <a:pt x="0" y="124"/>
                  <a:pt x="68" y="137"/>
                  <a:pt x="146" y="146"/>
                </a:cubicBezTo>
                <a:cubicBezTo>
                  <a:pt x="190" y="151"/>
                  <a:pt x="249" y="155"/>
                  <a:pt x="257" y="156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009092" y="4684967"/>
            <a:ext cx="236108" cy="1003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199">
                <a:moveTo>
                  <a:pt x="0" y="191"/>
                </a:moveTo>
                <a:lnTo>
                  <a:pt x="0" y="199"/>
                </a:lnTo>
                <a:cubicBezTo>
                  <a:pt x="1" y="195"/>
                  <a:pt x="3" y="192"/>
                  <a:pt x="5" y="188"/>
                </a:cubicBezTo>
                <a:cubicBezTo>
                  <a:pt x="6" y="186"/>
                  <a:pt x="8" y="184"/>
                  <a:pt x="10" y="181"/>
                </a:cubicBezTo>
                <a:cubicBezTo>
                  <a:pt x="14" y="177"/>
                  <a:pt x="18" y="173"/>
                  <a:pt x="23" y="170"/>
                </a:cubicBezTo>
                <a:cubicBezTo>
                  <a:pt x="30" y="166"/>
                  <a:pt x="36" y="164"/>
                  <a:pt x="44" y="163"/>
                </a:cubicBezTo>
                <a:cubicBezTo>
                  <a:pt x="80" y="159"/>
                  <a:pt x="131" y="153"/>
                  <a:pt x="184" y="151"/>
                </a:cubicBezTo>
                <a:cubicBezTo>
                  <a:pt x="199" y="151"/>
                  <a:pt x="211" y="151"/>
                  <a:pt x="226" y="151"/>
                </a:cubicBezTo>
                <a:cubicBezTo>
                  <a:pt x="266" y="151"/>
                  <a:pt x="299" y="152"/>
                  <a:pt x="338" y="156"/>
                </a:cubicBezTo>
                <a:lnTo>
                  <a:pt x="467" y="33"/>
                </a:lnTo>
                <a:cubicBezTo>
                  <a:pt x="467" y="33"/>
                  <a:pt x="399" y="20"/>
                  <a:pt x="321" y="11"/>
                </a:cubicBezTo>
                <a:cubicBezTo>
                  <a:pt x="271" y="5"/>
                  <a:pt x="226" y="2"/>
                  <a:pt x="201" y="0"/>
                </a:cubicBezTo>
                <a:cubicBezTo>
                  <a:pt x="200" y="0"/>
                  <a:pt x="199" y="0"/>
                  <a:pt x="198" y="0"/>
                </a:cubicBezTo>
                <a:cubicBezTo>
                  <a:pt x="190" y="0"/>
                  <a:pt x="182" y="2"/>
                  <a:pt x="175" y="7"/>
                </a:cubicBezTo>
                <a:cubicBezTo>
                  <a:pt x="171" y="9"/>
                  <a:pt x="168" y="11"/>
                  <a:pt x="165" y="14"/>
                </a:cubicBezTo>
                <a:lnTo>
                  <a:pt x="16" y="155"/>
                </a:lnTo>
                <a:cubicBezTo>
                  <a:pt x="12" y="159"/>
                  <a:pt x="9" y="163"/>
                  <a:pt x="6" y="167"/>
                </a:cubicBezTo>
                <a:cubicBezTo>
                  <a:pt x="2" y="175"/>
                  <a:pt x="0" y="182"/>
                  <a:pt x="0" y="190"/>
                </a:cubicBezTo>
                <a:cubicBezTo>
                  <a:pt x="0" y="191"/>
                  <a:pt x="0" y="191"/>
                  <a:pt x="0" y="19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0"/>
          <p:cNvSpPr/>
          <p:nvPr/>
        </p:nvSpPr>
        <p:spPr>
          <a:xfrm>
            <a:off x="4160079" y="4712327"/>
            <a:ext cx="104880" cy="23154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8" h="458">
                <a:moveTo>
                  <a:pt x="8" y="458"/>
                </a:moveTo>
                <a:lnTo>
                  <a:pt x="0" y="458"/>
                </a:lnTo>
                <a:cubicBezTo>
                  <a:pt x="4" y="457"/>
                  <a:pt x="8" y="456"/>
                  <a:pt x="12" y="453"/>
                </a:cubicBezTo>
                <a:cubicBezTo>
                  <a:pt x="14" y="452"/>
                  <a:pt x="16" y="451"/>
                  <a:pt x="17" y="450"/>
                </a:cubicBezTo>
                <a:cubicBezTo>
                  <a:pt x="23" y="445"/>
                  <a:pt x="27" y="441"/>
                  <a:pt x="31" y="435"/>
                </a:cubicBezTo>
                <a:cubicBezTo>
                  <a:pt x="34" y="429"/>
                  <a:pt x="36" y="423"/>
                  <a:pt x="37" y="416"/>
                </a:cubicBezTo>
                <a:cubicBezTo>
                  <a:pt x="43" y="381"/>
                  <a:pt x="52" y="330"/>
                  <a:pt x="56" y="277"/>
                </a:cubicBezTo>
                <a:cubicBezTo>
                  <a:pt x="59" y="244"/>
                  <a:pt x="60" y="215"/>
                  <a:pt x="60" y="181"/>
                </a:cubicBezTo>
                <a:cubicBezTo>
                  <a:pt x="60" y="161"/>
                  <a:pt x="60" y="144"/>
                  <a:pt x="59" y="124"/>
                </a:cubicBezTo>
                <a:lnTo>
                  <a:pt x="188" y="0"/>
                </a:lnTo>
                <a:cubicBezTo>
                  <a:pt x="188" y="0"/>
                  <a:pt x="198" y="69"/>
                  <a:pt x="203" y="147"/>
                </a:cubicBezTo>
                <a:cubicBezTo>
                  <a:pt x="207" y="198"/>
                  <a:pt x="208" y="242"/>
                  <a:pt x="208" y="268"/>
                </a:cubicBezTo>
                <a:cubicBezTo>
                  <a:pt x="208" y="277"/>
                  <a:pt x="206" y="285"/>
                  <a:pt x="202" y="292"/>
                </a:cubicBezTo>
                <a:cubicBezTo>
                  <a:pt x="199" y="297"/>
                  <a:pt x="196" y="300"/>
                  <a:pt x="192" y="303"/>
                </a:cubicBezTo>
                <a:lnTo>
                  <a:pt x="44" y="445"/>
                </a:lnTo>
                <a:cubicBezTo>
                  <a:pt x="41" y="448"/>
                  <a:pt x="38" y="450"/>
                  <a:pt x="35" y="452"/>
                </a:cubicBezTo>
                <a:cubicBezTo>
                  <a:pt x="27" y="456"/>
                  <a:pt x="20" y="458"/>
                  <a:pt x="11" y="458"/>
                </a:cubicBezTo>
                <a:cubicBezTo>
                  <a:pt x="10" y="458"/>
                  <a:pt x="9" y="458"/>
                  <a:pt x="8" y="45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Rectangle 1"/>
          <p:cNvSpPr/>
          <p:nvPr userDrawn="1"/>
        </p:nvSpPr>
        <p:spPr>
          <a:xfrm flipV="1">
            <a:off x="7019522" y="4895848"/>
            <a:ext cx="2200275" cy="72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1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GoT">
    <p:bg>
      <p:bgPr>
        <a:solidFill>
          <a:srgbClr val="6F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610" y="3822152"/>
            <a:ext cx="8102782" cy="4611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3518297" y="764296"/>
            <a:ext cx="2107407" cy="2398475"/>
            <a:chOff x="380880" y="202680"/>
            <a:chExt cx="3276360" cy="3728879"/>
          </a:xfrm>
          <a:solidFill>
            <a:schemeClr val="bg2"/>
          </a:solidFill>
        </p:grpSpPr>
        <p:sp>
          <p:nvSpPr>
            <p:cNvPr id="11" name="Freeform: Shape 1"/>
            <p:cNvSpPr/>
            <p:nvPr/>
          </p:nvSpPr>
          <p:spPr>
            <a:xfrm>
              <a:off x="380880" y="1150560"/>
              <a:ext cx="1031399" cy="2758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6" h="7663">
                  <a:moveTo>
                    <a:pt x="2866" y="2701"/>
                  </a:moveTo>
                  <a:lnTo>
                    <a:pt x="2866" y="4163"/>
                  </a:lnTo>
                  <a:lnTo>
                    <a:pt x="2854" y="4163"/>
                  </a:lnTo>
                  <a:lnTo>
                    <a:pt x="2854" y="6983"/>
                  </a:lnTo>
                  <a:cubicBezTo>
                    <a:pt x="2854" y="7371"/>
                    <a:pt x="2562" y="7663"/>
                    <a:pt x="2174" y="7663"/>
                  </a:cubicBezTo>
                  <a:cubicBezTo>
                    <a:pt x="1787" y="7663"/>
                    <a:pt x="1495" y="7371"/>
                    <a:pt x="1495" y="6983"/>
                  </a:cubicBezTo>
                  <a:lnTo>
                    <a:pt x="1495" y="4163"/>
                  </a:lnTo>
                  <a:lnTo>
                    <a:pt x="1363" y="4163"/>
                  </a:lnTo>
                  <a:lnTo>
                    <a:pt x="1363" y="6983"/>
                  </a:lnTo>
                  <a:cubicBezTo>
                    <a:pt x="1363" y="7371"/>
                    <a:pt x="1071" y="7663"/>
                    <a:pt x="683" y="7663"/>
                  </a:cubicBezTo>
                  <a:cubicBezTo>
                    <a:pt x="295" y="7663"/>
                    <a:pt x="3" y="7371"/>
                    <a:pt x="3" y="6983"/>
                  </a:cubicBezTo>
                  <a:lnTo>
                    <a:pt x="3" y="4163"/>
                  </a:lnTo>
                  <a:lnTo>
                    <a:pt x="1" y="4114"/>
                  </a:lnTo>
                  <a:lnTo>
                    <a:pt x="0" y="416"/>
                  </a:lnTo>
                  <a:lnTo>
                    <a:pt x="5" y="416"/>
                  </a:lnTo>
                  <a:cubicBezTo>
                    <a:pt x="35" y="180"/>
                    <a:pt x="235" y="0"/>
                    <a:pt x="478" y="0"/>
                  </a:cubicBezTo>
                  <a:lnTo>
                    <a:pt x="2387" y="0"/>
                  </a:lnTo>
                  <a:cubicBezTo>
                    <a:pt x="2631" y="0"/>
                    <a:pt x="2831" y="180"/>
                    <a:pt x="2861" y="416"/>
                  </a:cubicBezTo>
                  <a:lnTo>
                    <a:pt x="2865" y="416"/>
                  </a:lnTo>
                  <a:lnTo>
                    <a:pt x="2866" y="465"/>
                  </a:lnTo>
                  <a:lnTo>
                    <a:pt x="2866" y="883"/>
                  </a:lnTo>
                  <a:cubicBezTo>
                    <a:pt x="2782" y="898"/>
                    <a:pt x="2701" y="931"/>
                    <a:pt x="2625" y="980"/>
                  </a:cubicBezTo>
                  <a:cubicBezTo>
                    <a:pt x="2501" y="1060"/>
                    <a:pt x="2411" y="1173"/>
                    <a:pt x="2365" y="1305"/>
                  </a:cubicBezTo>
                  <a:cubicBezTo>
                    <a:pt x="2361" y="1316"/>
                    <a:pt x="2358" y="1327"/>
                    <a:pt x="2355" y="1338"/>
                  </a:cubicBezTo>
                  <a:cubicBezTo>
                    <a:pt x="2198" y="1310"/>
                    <a:pt x="2036" y="1344"/>
                    <a:pt x="1896" y="1435"/>
                  </a:cubicBezTo>
                  <a:cubicBezTo>
                    <a:pt x="1772" y="1516"/>
                    <a:pt x="1682" y="1628"/>
                    <a:pt x="1636" y="1760"/>
                  </a:cubicBezTo>
                  <a:cubicBezTo>
                    <a:pt x="1573" y="1942"/>
                    <a:pt x="1599" y="2143"/>
                    <a:pt x="1709" y="2312"/>
                  </a:cubicBezTo>
                  <a:lnTo>
                    <a:pt x="1890" y="2591"/>
                  </a:lnTo>
                  <a:cubicBezTo>
                    <a:pt x="2084" y="2889"/>
                    <a:pt x="2469" y="2971"/>
                    <a:pt x="2768" y="2778"/>
                  </a:cubicBezTo>
                  <a:cubicBezTo>
                    <a:pt x="2803" y="2755"/>
                    <a:pt x="2836" y="2729"/>
                    <a:pt x="2866" y="270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433079" y="202680"/>
              <a:ext cx="899279" cy="89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9" h="2498">
                  <a:moveTo>
                    <a:pt x="1853" y="1763"/>
                  </a:moveTo>
                  <a:cubicBezTo>
                    <a:pt x="1853" y="1910"/>
                    <a:pt x="1674" y="2029"/>
                    <a:pt x="1454" y="2029"/>
                  </a:cubicBezTo>
                  <a:cubicBezTo>
                    <a:pt x="1233" y="2029"/>
                    <a:pt x="1055" y="1910"/>
                    <a:pt x="1055" y="1763"/>
                  </a:cubicBezTo>
                  <a:close/>
                  <a:moveTo>
                    <a:pt x="1802" y="1461"/>
                  </a:moveTo>
                  <a:cubicBezTo>
                    <a:pt x="1718" y="1461"/>
                    <a:pt x="1650" y="1393"/>
                    <a:pt x="1650" y="1309"/>
                  </a:cubicBezTo>
                  <a:cubicBezTo>
                    <a:pt x="1650" y="1224"/>
                    <a:pt x="1718" y="1156"/>
                    <a:pt x="1802" y="1156"/>
                  </a:cubicBezTo>
                  <a:cubicBezTo>
                    <a:pt x="1886" y="1156"/>
                    <a:pt x="1955" y="1224"/>
                    <a:pt x="1955" y="1309"/>
                  </a:cubicBezTo>
                  <a:cubicBezTo>
                    <a:pt x="1955" y="1393"/>
                    <a:pt x="1886" y="1461"/>
                    <a:pt x="1802" y="1461"/>
                  </a:cubicBezTo>
                  <a:close/>
                  <a:moveTo>
                    <a:pt x="1048" y="1461"/>
                  </a:moveTo>
                  <a:cubicBezTo>
                    <a:pt x="964" y="1461"/>
                    <a:pt x="896" y="1393"/>
                    <a:pt x="896" y="1309"/>
                  </a:cubicBezTo>
                  <a:cubicBezTo>
                    <a:pt x="896" y="1224"/>
                    <a:pt x="964" y="1156"/>
                    <a:pt x="1048" y="1156"/>
                  </a:cubicBezTo>
                  <a:cubicBezTo>
                    <a:pt x="1132" y="1156"/>
                    <a:pt x="1201" y="1224"/>
                    <a:pt x="1201" y="1309"/>
                  </a:cubicBezTo>
                  <a:cubicBezTo>
                    <a:pt x="1201" y="1393"/>
                    <a:pt x="1132" y="1461"/>
                    <a:pt x="1048" y="1461"/>
                  </a:cubicBezTo>
                  <a:close/>
                  <a:moveTo>
                    <a:pt x="1249" y="0"/>
                  </a:moveTo>
                  <a:cubicBezTo>
                    <a:pt x="561" y="0"/>
                    <a:pt x="0" y="560"/>
                    <a:pt x="0" y="1249"/>
                  </a:cubicBezTo>
                  <a:cubicBezTo>
                    <a:pt x="0" y="1937"/>
                    <a:pt x="560" y="2498"/>
                    <a:pt x="1249" y="2498"/>
                  </a:cubicBezTo>
                  <a:cubicBezTo>
                    <a:pt x="1937" y="2498"/>
                    <a:pt x="2499" y="1937"/>
                    <a:pt x="2499" y="1249"/>
                  </a:cubicBezTo>
                  <a:cubicBezTo>
                    <a:pt x="2499" y="560"/>
                    <a:pt x="1938" y="0"/>
                    <a:pt x="1249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1278360" y="15231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6" y="1152"/>
                  </a:moveTo>
                  <a:cubicBezTo>
                    <a:pt x="680" y="1305"/>
                    <a:pt x="402" y="1228"/>
                    <a:pt x="262" y="1013"/>
                  </a:cubicBezTo>
                  <a:cubicBezTo>
                    <a:pt x="190" y="901"/>
                    <a:pt x="81" y="734"/>
                    <a:pt x="81" y="734"/>
                  </a:cubicBezTo>
                  <a:cubicBezTo>
                    <a:pt x="-61" y="515"/>
                    <a:pt x="-16" y="233"/>
                    <a:pt x="220" y="80"/>
                  </a:cubicBezTo>
                  <a:cubicBezTo>
                    <a:pt x="457" y="-73"/>
                    <a:pt x="735" y="4"/>
                    <a:pt x="874" y="219"/>
                  </a:cubicBezTo>
                  <a:cubicBezTo>
                    <a:pt x="947" y="331"/>
                    <a:pt x="1055" y="498"/>
                    <a:pt x="1055" y="498"/>
                  </a:cubicBezTo>
                  <a:cubicBezTo>
                    <a:pt x="1197" y="717"/>
                    <a:pt x="1152" y="999"/>
                    <a:pt x="916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1015919" y="1686960"/>
              <a:ext cx="4082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5" h="1232">
                  <a:moveTo>
                    <a:pt x="915" y="1152"/>
                  </a:moveTo>
                  <a:cubicBezTo>
                    <a:pt x="679" y="1305"/>
                    <a:pt x="402" y="1228"/>
                    <a:pt x="262" y="1013"/>
                  </a:cubicBezTo>
                  <a:cubicBezTo>
                    <a:pt x="189" y="901"/>
                    <a:pt x="81" y="734"/>
                    <a:pt x="81" y="734"/>
                  </a:cubicBezTo>
                  <a:cubicBezTo>
                    <a:pt x="-61" y="515"/>
                    <a:pt x="-16" y="234"/>
                    <a:pt x="220" y="81"/>
                  </a:cubicBezTo>
                  <a:cubicBezTo>
                    <a:pt x="456" y="-73"/>
                    <a:pt x="734" y="4"/>
                    <a:pt x="874" y="220"/>
                  </a:cubicBezTo>
                  <a:cubicBezTo>
                    <a:pt x="946" y="332"/>
                    <a:pt x="1055" y="499"/>
                    <a:pt x="1055" y="499"/>
                  </a:cubicBezTo>
                  <a:cubicBezTo>
                    <a:pt x="1197" y="718"/>
                    <a:pt x="1152" y="999"/>
                    <a:pt x="915" y="115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1478160" y="1847519"/>
              <a:ext cx="2179080" cy="208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4" h="5790">
                  <a:moveTo>
                    <a:pt x="4130" y="1318"/>
                  </a:moveTo>
                  <a:lnTo>
                    <a:pt x="2838" y="1309"/>
                  </a:lnTo>
                  <a:lnTo>
                    <a:pt x="2832" y="2066"/>
                  </a:lnTo>
                  <a:lnTo>
                    <a:pt x="4125" y="2075"/>
                  </a:lnTo>
                  <a:close/>
                  <a:moveTo>
                    <a:pt x="4316" y="1319"/>
                  </a:moveTo>
                  <a:lnTo>
                    <a:pt x="5572" y="1328"/>
                  </a:lnTo>
                  <a:lnTo>
                    <a:pt x="5389" y="2084"/>
                  </a:lnTo>
                  <a:lnTo>
                    <a:pt x="4311" y="2077"/>
                  </a:lnTo>
                  <a:close/>
                  <a:moveTo>
                    <a:pt x="4118" y="3155"/>
                  </a:moveTo>
                  <a:lnTo>
                    <a:pt x="2825" y="3146"/>
                  </a:lnTo>
                  <a:lnTo>
                    <a:pt x="2831" y="2252"/>
                  </a:lnTo>
                  <a:lnTo>
                    <a:pt x="4124" y="2261"/>
                  </a:lnTo>
                  <a:close/>
                  <a:moveTo>
                    <a:pt x="4304" y="3156"/>
                  </a:moveTo>
                  <a:lnTo>
                    <a:pt x="5127" y="3162"/>
                  </a:lnTo>
                  <a:lnTo>
                    <a:pt x="5344" y="2270"/>
                  </a:lnTo>
                  <a:lnTo>
                    <a:pt x="4310" y="2263"/>
                  </a:lnTo>
                  <a:close/>
                  <a:moveTo>
                    <a:pt x="2652" y="1308"/>
                  </a:moveTo>
                  <a:lnTo>
                    <a:pt x="1449" y="1299"/>
                  </a:lnTo>
                  <a:lnTo>
                    <a:pt x="1655" y="2058"/>
                  </a:lnTo>
                  <a:lnTo>
                    <a:pt x="2646" y="2065"/>
                  </a:lnTo>
                  <a:close/>
                  <a:moveTo>
                    <a:pt x="2639" y="3145"/>
                  </a:moveTo>
                  <a:lnTo>
                    <a:pt x="1947" y="3140"/>
                  </a:lnTo>
                  <a:lnTo>
                    <a:pt x="1705" y="2244"/>
                  </a:lnTo>
                  <a:lnTo>
                    <a:pt x="2645" y="2251"/>
                  </a:lnTo>
                  <a:close/>
                  <a:moveTo>
                    <a:pt x="1346" y="919"/>
                  </a:moveTo>
                  <a:lnTo>
                    <a:pt x="1137" y="145"/>
                  </a:lnTo>
                  <a:cubicBezTo>
                    <a:pt x="1115" y="63"/>
                    <a:pt x="1041" y="6"/>
                    <a:pt x="955" y="5"/>
                  </a:cubicBezTo>
                  <a:lnTo>
                    <a:pt x="192" y="0"/>
                  </a:lnTo>
                  <a:cubicBezTo>
                    <a:pt x="87" y="-1"/>
                    <a:pt x="1" y="83"/>
                    <a:pt x="0" y="188"/>
                  </a:cubicBezTo>
                  <a:cubicBezTo>
                    <a:pt x="0" y="293"/>
                    <a:pt x="84" y="379"/>
                    <a:pt x="189" y="379"/>
                  </a:cubicBezTo>
                  <a:lnTo>
                    <a:pt x="808" y="384"/>
                  </a:lnTo>
                  <a:lnTo>
                    <a:pt x="1911" y="4458"/>
                  </a:lnTo>
                  <a:cubicBezTo>
                    <a:pt x="1933" y="4541"/>
                    <a:pt x="2007" y="4598"/>
                    <a:pt x="2093" y="4598"/>
                  </a:cubicBezTo>
                  <a:lnTo>
                    <a:pt x="5235" y="4621"/>
                  </a:lnTo>
                  <a:cubicBezTo>
                    <a:pt x="5340" y="4621"/>
                    <a:pt x="5426" y="4537"/>
                    <a:pt x="5426" y="4432"/>
                  </a:cubicBezTo>
                  <a:cubicBezTo>
                    <a:pt x="5427" y="4327"/>
                    <a:pt x="5343" y="4242"/>
                    <a:pt x="5238" y="4241"/>
                  </a:cubicBezTo>
                  <a:lnTo>
                    <a:pt x="2239" y="4220"/>
                  </a:lnTo>
                  <a:lnTo>
                    <a:pt x="2050" y="3520"/>
                  </a:lnTo>
                  <a:lnTo>
                    <a:pt x="5425" y="3544"/>
                  </a:lnTo>
                  <a:lnTo>
                    <a:pt x="6054" y="952"/>
                  </a:lnTo>
                  <a:close/>
                  <a:moveTo>
                    <a:pt x="2835" y="5276"/>
                  </a:moveTo>
                  <a:cubicBezTo>
                    <a:pt x="2834" y="5550"/>
                    <a:pt x="2609" y="5771"/>
                    <a:pt x="2334" y="5769"/>
                  </a:cubicBezTo>
                  <a:cubicBezTo>
                    <a:pt x="2059" y="5767"/>
                    <a:pt x="1837" y="5543"/>
                    <a:pt x="1839" y="5269"/>
                  </a:cubicBezTo>
                  <a:cubicBezTo>
                    <a:pt x="1841" y="4994"/>
                    <a:pt x="2066" y="4772"/>
                    <a:pt x="2341" y="4774"/>
                  </a:cubicBezTo>
                  <a:cubicBezTo>
                    <a:pt x="2616" y="4776"/>
                    <a:pt x="2837" y="5001"/>
                    <a:pt x="2835" y="5276"/>
                  </a:cubicBezTo>
                  <a:close/>
                  <a:moveTo>
                    <a:pt x="5756" y="5296"/>
                  </a:moveTo>
                  <a:cubicBezTo>
                    <a:pt x="5755" y="5570"/>
                    <a:pt x="5530" y="5792"/>
                    <a:pt x="5255" y="5790"/>
                  </a:cubicBezTo>
                  <a:cubicBezTo>
                    <a:pt x="4980" y="5788"/>
                    <a:pt x="4758" y="5563"/>
                    <a:pt x="4760" y="5289"/>
                  </a:cubicBezTo>
                  <a:cubicBezTo>
                    <a:pt x="4762" y="5014"/>
                    <a:pt x="4987" y="4793"/>
                    <a:pt x="5262" y="4795"/>
                  </a:cubicBezTo>
                  <a:cubicBezTo>
                    <a:pt x="5537" y="4797"/>
                    <a:pt x="5758" y="5021"/>
                    <a:pt x="5756" y="52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2021759" y="177480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2275919" y="1103400"/>
              <a:ext cx="32832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1626">
                  <a:moveTo>
                    <a:pt x="913" y="6"/>
                  </a:moveTo>
                  <a:lnTo>
                    <a:pt x="901" y="1626"/>
                  </a:lnTo>
                  <a:lnTo>
                    <a:pt x="0" y="162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2676600" y="642960"/>
              <a:ext cx="585360" cy="32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27" h="912">
                  <a:moveTo>
                    <a:pt x="1621" y="912"/>
                  </a:moveTo>
                  <a:lnTo>
                    <a:pt x="0" y="901"/>
                  </a:lnTo>
                  <a:lnTo>
                    <a:pt x="6" y="0"/>
                  </a:lnTo>
                  <a:lnTo>
                    <a:pt x="1627" y="1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2677680" y="247680"/>
              <a:ext cx="32832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895">
                  <a:moveTo>
                    <a:pt x="0" y="883"/>
                  </a:moveTo>
                  <a:lnTo>
                    <a:pt x="12" y="0"/>
                  </a:lnTo>
                  <a:lnTo>
                    <a:pt x="913" y="13"/>
                  </a:lnTo>
                  <a:lnTo>
                    <a:pt x="901" y="89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676600" y="1638360"/>
              <a:ext cx="586440" cy="47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0" h="1316">
                  <a:moveTo>
                    <a:pt x="1621" y="1316"/>
                  </a:moveTo>
                  <a:lnTo>
                    <a:pt x="0" y="1305"/>
                  </a:lnTo>
                  <a:lnTo>
                    <a:pt x="9" y="0"/>
                  </a:lnTo>
                  <a:lnTo>
                    <a:pt x="1630" y="1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3338639" y="1640880"/>
              <a:ext cx="239040" cy="47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5" h="1309">
                  <a:moveTo>
                    <a:pt x="656" y="1309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665" y="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2"/>
            <p:cNvSpPr/>
            <p:nvPr/>
          </p:nvSpPr>
          <p:spPr>
            <a:xfrm>
              <a:off x="2676600" y="1069559"/>
              <a:ext cx="849959" cy="47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2" h="1321">
                  <a:moveTo>
                    <a:pt x="2353" y="1321"/>
                  </a:moveTo>
                  <a:lnTo>
                    <a:pt x="0" y="1304"/>
                  </a:lnTo>
                  <a:lnTo>
                    <a:pt x="9" y="0"/>
                  </a:lnTo>
                  <a:lnTo>
                    <a:pt x="2362" y="1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fly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3117" y="1647402"/>
            <a:ext cx="5773466" cy="46119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86640" y="1097466"/>
            <a:ext cx="1101287" cy="1844763"/>
            <a:chOff x="4032359" y="2056680"/>
            <a:chExt cx="2091961" cy="3504240"/>
          </a:xfrm>
          <a:solidFill>
            <a:schemeClr val="bg1"/>
          </a:solidFill>
        </p:grpSpPr>
        <p:sp>
          <p:nvSpPr>
            <p:cNvPr id="7" name="Freeform: Shape 2"/>
            <p:cNvSpPr/>
            <p:nvPr/>
          </p:nvSpPr>
          <p:spPr>
            <a:xfrm>
              <a:off x="5373000" y="432180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57"/>
                  </a:moveTo>
                  <a:lnTo>
                    <a:pt x="395" y="57"/>
                  </a:lnTo>
                  <a:lnTo>
                    <a:pt x="395" y="0"/>
                  </a:lnTo>
                  <a:lnTo>
                    <a:pt x="178" y="0"/>
                  </a:lnTo>
                  <a:lnTo>
                    <a:pt x="178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5443920" y="3671999"/>
              <a:ext cx="70920" cy="62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8" h="1750">
                  <a:moveTo>
                    <a:pt x="198" y="65"/>
                  </a:moveTo>
                  <a:lnTo>
                    <a:pt x="0" y="0"/>
                  </a:lnTo>
                  <a:lnTo>
                    <a:pt x="0" y="1750"/>
                  </a:lnTo>
                  <a:lnTo>
                    <a:pt x="198" y="175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5373000" y="4372560"/>
              <a:ext cx="14184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57">
                  <a:moveTo>
                    <a:pt x="0" y="0"/>
                  </a:moveTo>
                  <a:lnTo>
                    <a:pt x="395" y="0"/>
                  </a:lnTo>
                  <a:lnTo>
                    <a:pt x="395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"/>
            <p:cNvSpPr/>
            <p:nvPr/>
          </p:nvSpPr>
          <p:spPr>
            <a:xfrm>
              <a:off x="5373000" y="4423320"/>
              <a:ext cx="1724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226">
                  <a:moveTo>
                    <a:pt x="0" y="226"/>
                  </a:moveTo>
                  <a:lnTo>
                    <a:pt x="480" y="226"/>
                  </a:lnTo>
                  <a:cubicBezTo>
                    <a:pt x="480" y="72"/>
                    <a:pt x="385" y="0"/>
                    <a:pt x="38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00760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7" y="113"/>
                    <a:pt x="56" y="113"/>
                  </a:cubicBezTo>
                  <a:cubicBezTo>
                    <a:pt x="24" y="113"/>
                    <a:pt x="0" y="88"/>
                    <a:pt x="0" y="57"/>
                  </a:cubicBezTo>
                  <a:cubicBezTo>
                    <a:pt x="0" y="25"/>
                    <a:pt x="24" y="0"/>
                    <a:pt x="56" y="0"/>
                  </a:cubicBezTo>
                  <a:cubicBezTo>
                    <a:pt x="87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21028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5118840" y="2249640"/>
              <a:ext cx="40320" cy="4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13">
                  <a:moveTo>
                    <a:pt x="113" y="57"/>
                  </a:moveTo>
                  <a:cubicBezTo>
                    <a:pt x="113" y="88"/>
                    <a:pt x="88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3" y="25"/>
                    <a:pt x="113" y="5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875480" y="2320920"/>
              <a:ext cx="131760" cy="22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1">
                  <a:moveTo>
                    <a:pt x="293" y="0"/>
                  </a:moveTo>
                  <a:lnTo>
                    <a:pt x="0" y="585"/>
                  </a:lnTo>
                  <a:cubicBezTo>
                    <a:pt x="18" y="599"/>
                    <a:pt x="37" y="611"/>
                    <a:pt x="57" y="621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906079" y="2320920"/>
              <a:ext cx="14184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649">
                  <a:moveTo>
                    <a:pt x="320" y="0"/>
                  </a:moveTo>
                  <a:lnTo>
                    <a:pt x="0" y="632"/>
                  </a:lnTo>
                  <a:cubicBezTo>
                    <a:pt x="21" y="639"/>
                    <a:pt x="43" y="645"/>
                    <a:pt x="66" y="649"/>
                  </a:cubicBezTo>
                  <a:lnTo>
                    <a:pt x="395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4946759" y="2320920"/>
              <a:ext cx="131760" cy="23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49">
                  <a:moveTo>
                    <a:pt x="329" y="0"/>
                  </a:moveTo>
                  <a:lnTo>
                    <a:pt x="0" y="649"/>
                  </a:lnTo>
                  <a:cubicBezTo>
                    <a:pt x="13" y="648"/>
                    <a:pt x="26" y="646"/>
                    <a:pt x="39" y="644"/>
                  </a:cubicBezTo>
                  <a:lnTo>
                    <a:pt x="36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5169600" y="2320920"/>
              <a:ext cx="91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423">
                  <a:moveTo>
                    <a:pt x="201" y="0"/>
                  </a:moveTo>
                  <a:lnTo>
                    <a:pt x="184" y="0"/>
                  </a:lnTo>
                  <a:lnTo>
                    <a:pt x="0" y="375"/>
                  </a:lnTo>
                  <a:cubicBezTo>
                    <a:pt x="19" y="390"/>
                    <a:pt x="32" y="403"/>
                    <a:pt x="37" y="408"/>
                  </a:cubicBezTo>
                  <a:lnTo>
                    <a:pt x="42" y="413"/>
                  </a:lnTo>
                  <a:lnTo>
                    <a:pt x="49" y="423"/>
                  </a:lnTo>
                  <a:lnTo>
                    <a:pt x="254" y="3"/>
                  </a:lnTo>
                  <a:cubicBezTo>
                    <a:pt x="238" y="1"/>
                    <a:pt x="220" y="0"/>
                    <a:pt x="20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5200200" y="2320920"/>
              <a:ext cx="101160" cy="18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" h="508">
                  <a:moveTo>
                    <a:pt x="221" y="0"/>
                  </a:moveTo>
                  <a:lnTo>
                    <a:pt x="0" y="448"/>
                  </a:lnTo>
                  <a:cubicBezTo>
                    <a:pt x="16" y="471"/>
                    <a:pt x="31" y="490"/>
                    <a:pt x="44" y="508"/>
                  </a:cubicBezTo>
                  <a:lnTo>
                    <a:pt x="282" y="24"/>
                  </a:lnTo>
                  <a:cubicBezTo>
                    <a:pt x="265" y="13"/>
                    <a:pt x="244" y="5"/>
                    <a:pt x="22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499640" y="2056680"/>
              <a:ext cx="852839" cy="85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0" h="2371">
                  <a:moveTo>
                    <a:pt x="1216" y="1670"/>
                  </a:moveTo>
                  <a:cubicBezTo>
                    <a:pt x="1226" y="1579"/>
                    <a:pt x="1305" y="1507"/>
                    <a:pt x="1400" y="1507"/>
                  </a:cubicBezTo>
                  <a:lnTo>
                    <a:pt x="2069" y="1507"/>
                  </a:lnTo>
                  <a:cubicBezTo>
                    <a:pt x="2164" y="1507"/>
                    <a:pt x="2243" y="1579"/>
                    <a:pt x="2253" y="1670"/>
                  </a:cubicBezTo>
                  <a:close/>
                  <a:moveTo>
                    <a:pt x="1775" y="1924"/>
                  </a:moveTo>
                  <a:lnTo>
                    <a:pt x="1694" y="1924"/>
                  </a:lnTo>
                  <a:cubicBezTo>
                    <a:pt x="1597" y="1924"/>
                    <a:pt x="1517" y="1848"/>
                    <a:pt x="1510" y="1753"/>
                  </a:cubicBezTo>
                  <a:lnTo>
                    <a:pt x="1959" y="1753"/>
                  </a:lnTo>
                  <a:cubicBezTo>
                    <a:pt x="1952" y="1848"/>
                    <a:pt x="1872" y="1924"/>
                    <a:pt x="1775" y="1924"/>
                  </a:cubicBezTo>
                  <a:close/>
                  <a:moveTo>
                    <a:pt x="2210" y="1450"/>
                  </a:moveTo>
                  <a:cubicBezTo>
                    <a:pt x="2031" y="1488"/>
                    <a:pt x="1954" y="1368"/>
                    <a:pt x="1844" y="1212"/>
                  </a:cubicBezTo>
                  <a:cubicBezTo>
                    <a:pt x="1844" y="1212"/>
                    <a:pt x="1785" y="1150"/>
                    <a:pt x="1726" y="1150"/>
                  </a:cubicBezTo>
                  <a:cubicBezTo>
                    <a:pt x="1668" y="1150"/>
                    <a:pt x="1651" y="1206"/>
                    <a:pt x="1651" y="1206"/>
                  </a:cubicBezTo>
                  <a:cubicBezTo>
                    <a:pt x="1589" y="1371"/>
                    <a:pt x="1431" y="1488"/>
                    <a:pt x="1245" y="1488"/>
                  </a:cubicBezTo>
                  <a:cubicBezTo>
                    <a:pt x="1005" y="1488"/>
                    <a:pt x="810" y="1294"/>
                    <a:pt x="810" y="1055"/>
                  </a:cubicBezTo>
                  <a:cubicBezTo>
                    <a:pt x="810" y="816"/>
                    <a:pt x="1005" y="622"/>
                    <a:pt x="1245" y="622"/>
                  </a:cubicBezTo>
                  <a:lnTo>
                    <a:pt x="1273" y="622"/>
                  </a:lnTo>
                  <a:lnTo>
                    <a:pt x="1273" y="589"/>
                  </a:lnTo>
                  <a:cubicBezTo>
                    <a:pt x="1273" y="501"/>
                    <a:pt x="1345" y="429"/>
                    <a:pt x="1433" y="429"/>
                  </a:cubicBezTo>
                  <a:lnTo>
                    <a:pt x="1981" y="429"/>
                  </a:lnTo>
                  <a:cubicBezTo>
                    <a:pt x="2069" y="429"/>
                    <a:pt x="2141" y="501"/>
                    <a:pt x="2141" y="589"/>
                  </a:cubicBezTo>
                  <a:lnTo>
                    <a:pt x="2141" y="625"/>
                  </a:lnTo>
                  <a:cubicBezTo>
                    <a:pt x="2190" y="630"/>
                    <a:pt x="2232" y="641"/>
                    <a:pt x="2268" y="660"/>
                  </a:cubicBezTo>
                  <a:cubicBezTo>
                    <a:pt x="2100" y="313"/>
                    <a:pt x="1768" y="60"/>
                    <a:pt x="1372" y="0"/>
                  </a:cubicBezTo>
                  <a:cubicBezTo>
                    <a:pt x="1555" y="61"/>
                    <a:pt x="1708" y="185"/>
                    <a:pt x="1802" y="341"/>
                  </a:cubicBezTo>
                  <a:lnTo>
                    <a:pt x="1544" y="341"/>
                  </a:lnTo>
                  <a:cubicBezTo>
                    <a:pt x="1431" y="167"/>
                    <a:pt x="1239" y="40"/>
                    <a:pt x="1013" y="0"/>
                  </a:cubicBezTo>
                  <a:cubicBezTo>
                    <a:pt x="550" y="69"/>
                    <a:pt x="174" y="402"/>
                    <a:pt x="44" y="841"/>
                  </a:cubicBezTo>
                  <a:lnTo>
                    <a:pt x="762" y="841"/>
                  </a:lnTo>
                  <a:cubicBezTo>
                    <a:pt x="733" y="908"/>
                    <a:pt x="717" y="980"/>
                    <a:pt x="717" y="1055"/>
                  </a:cubicBezTo>
                  <a:cubicBezTo>
                    <a:pt x="717" y="1137"/>
                    <a:pt x="736" y="1216"/>
                    <a:pt x="771" y="1288"/>
                  </a:cubicBezTo>
                  <a:lnTo>
                    <a:pt x="0" y="1288"/>
                  </a:lnTo>
                  <a:cubicBezTo>
                    <a:pt x="55" y="1895"/>
                    <a:pt x="567" y="2371"/>
                    <a:pt x="1191" y="2371"/>
                  </a:cubicBezTo>
                  <a:cubicBezTo>
                    <a:pt x="1783" y="2371"/>
                    <a:pt x="2274" y="1942"/>
                    <a:pt x="2370" y="1380"/>
                  </a:cubicBezTo>
                  <a:cubicBezTo>
                    <a:pt x="2332" y="1412"/>
                    <a:pt x="2279" y="1435"/>
                    <a:pt x="2210" y="145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4225319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0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0" y="282"/>
                    <a:pt x="565" y="282"/>
                  </a:cubicBezTo>
                  <a:cubicBezTo>
                    <a:pt x="709" y="282"/>
                    <a:pt x="844" y="271"/>
                    <a:pt x="947" y="250"/>
                  </a:cubicBezTo>
                  <a:cubicBezTo>
                    <a:pt x="998" y="240"/>
                    <a:pt x="1039" y="228"/>
                    <a:pt x="1068" y="214"/>
                  </a:cubicBezTo>
                  <a:cubicBezTo>
                    <a:pt x="1108" y="195"/>
                    <a:pt x="1129" y="170"/>
                    <a:pt x="1129" y="141"/>
                  </a:cubicBezTo>
                  <a:cubicBezTo>
                    <a:pt x="1129" y="112"/>
                    <a:pt x="1108" y="87"/>
                    <a:pt x="1068" y="68"/>
                  </a:cubicBezTo>
                  <a:cubicBezTo>
                    <a:pt x="1039" y="54"/>
                    <a:pt x="998" y="42"/>
                    <a:pt x="947" y="32"/>
                  </a:cubicBezTo>
                  <a:cubicBezTo>
                    <a:pt x="844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0" y="248"/>
                    <a:pt x="32" y="200"/>
                    <a:pt x="32" y="141"/>
                  </a:cubicBezTo>
                  <a:cubicBezTo>
                    <a:pt x="32" y="82"/>
                    <a:pt x="270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6"/>
            <p:cNvSpPr/>
            <p:nvPr/>
          </p:nvSpPr>
          <p:spPr>
            <a:xfrm>
              <a:off x="4164480" y="4738320"/>
              <a:ext cx="5176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9" h="282">
                  <a:moveTo>
                    <a:pt x="719" y="0"/>
                  </a:moveTo>
                  <a:cubicBezTo>
                    <a:pt x="534" y="0"/>
                    <a:pt x="360" y="11"/>
                    <a:pt x="229" y="32"/>
                  </a:cubicBezTo>
                  <a:cubicBezTo>
                    <a:pt x="164" y="42"/>
                    <a:pt x="112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2" y="228"/>
                    <a:pt x="164" y="240"/>
                    <a:pt x="229" y="251"/>
                  </a:cubicBezTo>
                  <a:cubicBezTo>
                    <a:pt x="360" y="271"/>
                    <a:pt x="533" y="282"/>
                    <a:pt x="719" y="282"/>
                  </a:cubicBezTo>
                  <a:cubicBezTo>
                    <a:pt x="904" y="282"/>
                    <a:pt x="1079" y="271"/>
                    <a:pt x="1210" y="251"/>
                  </a:cubicBezTo>
                  <a:cubicBezTo>
                    <a:pt x="1275" y="240"/>
                    <a:pt x="1327" y="228"/>
                    <a:pt x="1363" y="215"/>
                  </a:cubicBezTo>
                  <a:cubicBezTo>
                    <a:pt x="1384" y="207"/>
                    <a:pt x="1439" y="187"/>
                    <a:pt x="1439" y="141"/>
                  </a:cubicBezTo>
                  <a:cubicBezTo>
                    <a:pt x="1439" y="95"/>
                    <a:pt x="1384" y="75"/>
                    <a:pt x="1363" y="67"/>
                  </a:cubicBezTo>
                  <a:cubicBezTo>
                    <a:pt x="1327" y="54"/>
                    <a:pt x="1275" y="42"/>
                    <a:pt x="1210" y="32"/>
                  </a:cubicBezTo>
                  <a:cubicBezTo>
                    <a:pt x="1079" y="11"/>
                    <a:pt x="905" y="0"/>
                    <a:pt x="719" y="0"/>
                  </a:cubicBezTo>
                  <a:close/>
                  <a:moveTo>
                    <a:pt x="719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8" y="248"/>
                    <a:pt x="719" y="248"/>
                  </a:cubicBezTo>
                  <a:cubicBezTo>
                    <a:pt x="339" y="248"/>
                    <a:pt x="32" y="200"/>
                    <a:pt x="32" y="141"/>
                  </a:cubicBezTo>
                  <a:cubicBezTo>
                    <a:pt x="32" y="82"/>
                    <a:pt x="340" y="34"/>
                    <a:pt x="7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7"/>
            <p:cNvSpPr/>
            <p:nvPr/>
          </p:nvSpPr>
          <p:spPr>
            <a:xfrm>
              <a:off x="4133880" y="4880520"/>
              <a:ext cx="58896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282">
                  <a:moveTo>
                    <a:pt x="819" y="0"/>
                  </a:moveTo>
                  <a:cubicBezTo>
                    <a:pt x="607" y="0"/>
                    <a:pt x="408" y="11"/>
                    <a:pt x="259" y="32"/>
                  </a:cubicBezTo>
                  <a:cubicBezTo>
                    <a:pt x="185" y="42"/>
                    <a:pt x="126" y="54"/>
                    <a:pt x="85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5" y="216"/>
                  </a:cubicBezTo>
                  <a:cubicBezTo>
                    <a:pt x="126" y="229"/>
                    <a:pt x="185" y="241"/>
                    <a:pt x="259" y="251"/>
                  </a:cubicBezTo>
                  <a:cubicBezTo>
                    <a:pt x="408" y="271"/>
                    <a:pt x="607" y="282"/>
                    <a:pt x="819" y="282"/>
                  </a:cubicBezTo>
                  <a:cubicBezTo>
                    <a:pt x="1030" y="282"/>
                    <a:pt x="1229" y="271"/>
                    <a:pt x="1378" y="251"/>
                  </a:cubicBezTo>
                  <a:cubicBezTo>
                    <a:pt x="1452" y="241"/>
                    <a:pt x="1511" y="229"/>
                    <a:pt x="1552" y="216"/>
                  </a:cubicBezTo>
                  <a:cubicBezTo>
                    <a:pt x="1592" y="203"/>
                    <a:pt x="1637" y="182"/>
                    <a:pt x="1637" y="141"/>
                  </a:cubicBezTo>
                  <a:cubicBezTo>
                    <a:pt x="1637" y="99"/>
                    <a:pt x="1592" y="80"/>
                    <a:pt x="1552" y="67"/>
                  </a:cubicBezTo>
                  <a:cubicBezTo>
                    <a:pt x="1511" y="54"/>
                    <a:pt x="1452" y="42"/>
                    <a:pt x="1378" y="32"/>
                  </a:cubicBezTo>
                  <a:cubicBezTo>
                    <a:pt x="1229" y="11"/>
                    <a:pt x="1030" y="0"/>
                    <a:pt x="819" y="0"/>
                  </a:cubicBezTo>
                  <a:close/>
                  <a:moveTo>
                    <a:pt x="819" y="34"/>
                  </a:moveTo>
                  <a:cubicBezTo>
                    <a:pt x="1253" y="34"/>
                    <a:pt x="1605" y="82"/>
                    <a:pt x="1605" y="141"/>
                  </a:cubicBezTo>
                  <a:cubicBezTo>
                    <a:pt x="1605" y="200"/>
                    <a:pt x="1253" y="248"/>
                    <a:pt x="819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9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8"/>
            <p:cNvSpPr/>
            <p:nvPr/>
          </p:nvSpPr>
          <p:spPr>
            <a:xfrm>
              <a:off x="5169600" y="4586040"/>
              <a:ext cx="40608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282">
                  <a:moveTo>
                    <a:pt x="565" y="0"/>
                  </a:moveTo>
                  <a:cubicBezTo>
                    <a:pt x="421" y="0"/>
                    <a:pt x="285" y="11"/>
                    <a:pt x="182" y="32"/>
                  </a:cubicBezTo>
                  <a:cubicBezTo>
                    <a:pt x="131" y="42"/>
                    <a:pt x="90" y="54"/>
                    <a:pt x="61" y="68"/>
                  </a:cubicBezTo>
                  <a:cubicBezTo>
                    <a:pt x="21" y="87"/>
                    <a:pt x="0" y="112"/>
                    <a:pt x="0" y="141"/>
                  </a:cubicBezTo>
                  <a:cubicBezTo>
                    <a:pt x="0" y="170"/>
                    <a:pt x="21" y="195"/>
                    <a:pt x="61" y="214"/>
                  </a:cubicBezTo>
                  <a:cubicBezTo>
                    <a:pt x="90" y="228"/>
                    <a:pt x="131" y="240"/>
                    <a:pt x="182" y="250"/>
                  </a:cubicBezTo>
                  <a:cubicBezTo>
                    <a:pt x="285" y="271"/>
                    <a:pt x="421" y="282"/>
                    <a:pt x="565" y="282"/>
                  </a:cubicBezTo>
                  <a:cubicBezTo>
                    <a:pt x="709" y="282"/>
                    <a:pt x="845" y="271"/>
                    <a:pt x="947" y="250"/>
                  </a:cubicBezTo>
                  <a:cubicBezTo>
                    <a:pt x="999" y="240"/>
                    <a:pt x="1039" y="228"/>
                    <a:pt x="1068" y="214"/>
                  </a:cubicBezTo>
                  <a:cubicBezTo>
                    <a:pt x="1109" y="195"/>
                    <a:pt x="1129" y="170"/>
                    <a:pt x="1129" y="141"/>
                  </a:cubicBezTo>
                  <a:cubicBezTo>
                    <a:pt x="1129" y="112"/>
                    <a:pt x="1109" y="87"/>
                    <a:pt x="1068" y="68"/>
                  </a:cubicBezTo>
                  <a:cubicBezTo>
                    <a:pt x="1039" y="54"/>
                    <a:pt x="999" y="42"/>
                    <a:pt x="947" y="32"/>
                  </a:cubicBezTo>
                  <a:cubicBezTo>
                    <a:pt x="845" y="11"/>
                    <a:pt x="709" y="0"/>
                    <a:pt x="565" y="0"/>
                  </a:cubicBezTo>
                  <a:close/>
                  <a:moveTo>
                    <a:pt x="565" y="34"/>
                  </a:moveTo>
                  <a:cubicBezTo>
                    <a:pt x="859" y="34"/>
                    <a:pt x="1097" y="82"/>
                    <a:pt x="1097" y="141"/>
                  </a:cubicBezTo>
                  <a:cubicBezTo>
                    <a:pt x="1097" y="200"/>
                    <a:pt x="859" y="248"/>
                    <a:pt x="565" y="248"/>
                  </a:cubicBezTo>
                  <a:cubicBezTo>
                    <a:pt x="271" y="248"/>
                    <a:pt x="32" y="200"/>
                    <a:pt x="32" y="141"/>
                  </a:cubicBezTo>
                  <a:cubicBezTo>
                    <a:pt x="32" y="82"/>
                    <a:pt x="271" y="34"/>
                    <a:pt x="565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5118840" y="4738320"/>
              <a:ext cx="518039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0" h="282">
                  <a:moveTo>
                    <a:pt x="720" y="0"/>
                  </a:moveTo>
                  <a:cubicBezTo>
                    <a:pt x="535" y="0"/>
                    <a:pt x="361" y="11"/>
                    <a:pt x="229" y="32"/>
                  </a:cubicBezTo>
                  <a:cubicBezTo>
                    <a:pt x="164" y="42"/>
                    <a:pt x="113" y="54"/>
                    <a:pt x="76" y="67"/>
                  </a:cubicBezTo>
                  <a:cubicBezTo>
                    <a:pt x="55" y="75"/>
                    <a:pt x="0" y="95"/>
                    <a:pt x="0" y="141"/>
                  </a:cubicBezTo>
                  <a:cubicBezTo>
                    <a:pt x="0" y="187"/>
                    <a:pt x="55" y="207"/>
                    <a:pt x="76" y="215"/>
                  </a:cubicBezTo>
                  <a:cubicBezTo>
                    <a:pt x="113" y="228"/>
                    <a:pt x="164" y="240"/>
                    <a:pt x="229" y="251"/>
                  </a:cubicBezTo>
                  <a:cubicBezTo>
                    <a:pt x="361" y="271"/>
                    <a:pt x="535" y="282"/>
                    <a:pt x="720" y="282"/>
                  </a:cubicBezTo>
                  <a:cubicBezTo>
                    <a:pt x="905" y="282"/>
                    <a:pt x="1079" y="271"/>
                    <a:pt x="1211" y="251"/>
                  </a:cubicBezTo>
                  <a:cubicBezTo>
                    <a:pt x="1276" y="240"/>
                    <a:pt x="1327" y="228"/>
                    <a:pt x="1364" y="215"/>
                  </a:cubicBezTo>
                  <a:cubicBezTo>
                    <a:pt x="1385" y="207"/>
                    <a:pt x="1440" y="187"/>
                    <a:pt x="1440" y="141"/>
                  </a:cubicBezTo>
                  <a:cubicBezTo>
                    <a:pt x="1440" y="95"/>
                    <a:pt x="1385" y="75"/>
                    <a:pt x="1364" y="67"/>
                  </a:cubicBezTo>
                  <a:cubicBezTo>
                    <a:pt x="1327" y="54"/>
                    <a:pt x="1276" y="42"/>
                    <a:pt x="1211" y="32"/>
                  </a:cubicBezTo>
                  <a:cubicBezTo>
                    <a:pt x="1079" y="11"/>
                    <a:pt x="905" y="0"/>
                    <a:pt x="720" y="0"/>
                  </a:cubicBezTo>
                  <a:close/>
                  <a:moveTo>
                    <a:pt x="720" y="34"/>
                  </a:moveTo>
                  <a:cubicBezTo>
                    <a:pt x="1099" y="34"/>
                    <a:pt x="1407" y="82"/>
                    <a:pt x="1407" y="141"/>
                  </a:cubicBezTo>
                  <a:cubicBezTo>
                    <a:pt x="1407" y="200"/>
                    <a:pt x="1099" y="248"/>
                    <a:pt x="720" y="248"/>
                  </a:cubicBezTo>
                  <a:cubicBezTo>
                    <a:pt x="340" y="248"/>
                    <a:pt x="33" y="200"/>
                    <a:pt x="33" y="141"/>
                  </a:cubicBezTo>
                  <a:cubicBezTo>
                    <a:pt x="33" y="82"/>
                    <a:pt x="340" y="34"/>
                    <a:pt x="720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0"/>
            <p:cNvSpPr/>
            <p:nvPr/>
          </p:nvSpPr>
          <p:spPr>
            <a:xfrm>
              <a:off x="5078880" y="4880520"/>
              <a:ext cx="588600" cy="10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6" h="282">
                  <a:moveTo>
                    <a:pt x="818" y="0"/>
                  </a:moveTo>
                  <a:cubicBezTo>
                    <a:pt x="607" y="0"/>
                    <a:pt x="408" y="11"/>
                    <a:pt x="258" y="32"/>
                  </a:cubicBezTo>
                  <a:cubicBezTo>
                    <a:pt x="184" y="42"/>
                    <a:pt x="125" y="54"/>
                    <a:pt x="84" y="67"/>
                  </a:cubicBezTo>
                  <a:cubicBezTo>
                    <a:pt x="45" y="80"/>
                    <a:pt x="0" y="99"/>
                    <a:pt x="0" y="141"/>
                  </a:cubicBezTo>
                  <a:cubicBezTo>
                    <a:pt x="0" y="182"/>
                    <a:pt x="45" y="203"/>
                    <a:pt x="84" y="216"/>
                  </a:cubicBezTo>
                  <a:cubicBezTo>
                    <a:pt x="125" y="229"/>
                    <a:pt x="184" y="241"/>
                    <a:pt x="258" y="251"/>
                  </a:cubicBezTo>
                  <a:cubicBezTo>
                    <a:pt x="408" y="271"/>
                    <a:pt x="607" y="282"/>
                    <a:pt x="818" y="282"/>
                  </a:cubicBezTo>
                  <a:cubicBezTo>
                    <a:pt x="1029" y="282"/>
                    <a:pt x="1228" y="271"/>
                    <a:pt x="1378" y="251"/>
                  </a:cubicBezTo>
                  <a:cubicBezTo>
                    <a:pt x="1452" y="241"/>
                    <a:pt x="1510" y="229"/>
                    <a:pt x="1552" y="216"/>
                  </a:cubicBezTo>
                  <a:cubicBezTo>
                    <a:pt x="1591" y="203"/>
                    <a:pt x="1636" y="182"/>
                    <a:pt x="1636" y="141"/>
                  </a:cubicBezTo>
                  <a:cubicBezTo>
                    <a:pt x="1636" y="99"/>
                    <a:pt x="1591" y="80"/>
                    <a:pt x="1552" y="67"/>
                  </a:cubicBezTo>
                  <a:cubicBezTo>
                    <a:pt x="1510" y="54"/>
                    <a:pt x="1452" y="42"/>
                    <a:pt x="1378" y="32"/>
                  </a:cubicBezTo>
                  <a:cubicBezTo>
                    <a:pt x="1228" y="11"/>
                    <a:pt x="1029" y="0"/>
                    <a:pt x="818" y="0"/>
                  </a:cubicBezTo>
                  <a:close/>
                  <a:moveTo>
                    <a:pt x="818" y="34"/>
                  </a:moveTo>
                  <a:cubicBezTo>
                    <a:pt x="1252" y="34"/>
                    <a:pt x="1604" y="82"/>
                    <a:pt x="1604" y="141"/>
                  </a:cubicBezTo>
                  <a:cubicBezTo>
                    <a:pt x="1604" y="200"/>
                    <a:pt x="1252" y="248"/>
                    <a:pt x="818" y="248"/>
                  </a:cubicBezTo>
                  <a:cubicBezTo>
                    <a:pt x="384" y="248"/>
                    <a:pt x="32" y="200"/>
                    <a:pt x="32" y="141"/>
                  </a:cubicBezTo>
                  <a:cubicBezTo>
                    <a:pt x="32" y="82"/>
                    <a:pt x="384" y="34"/>
                    <a:pt x="818" y="3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4032359" y="3489839"/>
              <a:ext cx="131040" cy="272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5" h="758">
                  <a:moveTo>
                    <a:pt x="167" y="0"/>
                  </a:moveTo>
                  <a:lnTo>
                    <a:pt x="82" y="113"/>
                  </a:lnTo>
                  <a:cubicBezTo>
                    <a:pt x="3" y="220"/>
                    <a:pt x="-20" y="353"/>
                    <a:pt x="18" y="473"/>
                  </a:cubicBezTo>
                  <a:cubicBezTo>
                    <a:pt x="19" y="478"/>
                    <a:pt x="20" y="482"/>
                    <a:pt x="22" y="487"/>
                  </a:cubicBezTo>
                  <a:cubicBezTo>
                    <a:pt x="61" y="594"/>
                    <a:pt x="130" y="689"/>
                    <a:pt x="226" y="758"/>
                  </a:cubicBezTo>
                  <a:cubicBezTo>
                    <a:pt x="311" y="675"/>
                    <a:pt x="365" y="547"/>
                    <a:pt x="365" y="403"/>
                  </a:cubicBezTo>
                  <a:cubicBezTo>
                    <a:pt x="365" y="228"/>
                    <a:pt x="285" y="76"/>
                    <a:pt x="167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4987440" y="4189679"/>
              <a:ext cx="192600" cy="15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24">
                  <a:moveTo>
                    <a:pt x="536" y="133"/>
                  </a:moveTo>
                  <a:cubicBezTo>
                    <a:pt x="536" y="60"/>
                    <a:pt x="479" y="0"/>
                    <a:pt x="410" y="0"/>
                  </a:cubicBezTo>
                  <a:lnTo>
                    <a:pt x="125" y="0"/>
                  </a:lnTo>
                  <a:cubicBezTo>
                    <a:pt x="56" y="0"/>
                    <a:pt x="0" y="60"/>
                    <a:pt x="0" y="133"/>
                  </a:cubicBezTo>
                  <a:lnTo>
                    <a:pt x="0" y="291"/>
                  </a:lnTo>
                  <a:cubicBezTo>
                    <a:pt x="0" y="364"/>
                    <a:pt x="56" y="424"/>
                    <a:pt x="125" y="424"/>
                  </a:cubicBezTo>
                  <a:lnTo>
                    <a:pt x="410" y="424"/>
                  </a:lnTo>
                  <a:cubicBezTo>
                    <a:pt x="479" y="424"/>
                    <a:pt x="536" y="364"/>
                    <a:pt x="536" y="29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3"/>
            <p:cNvSpPr/>
            <p:nvPr/>
          </p:nvSpPr>
          <p:spPr>
            <a:xfrm>
              <a:off x="4286160" y="3895200"/>
              <a:ext cx="152280" cy="39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4" h="1100">
                  <a:moveTo>
                    <a:pt x="0" y="0"/>
                  </a:moveTo>
                  <a:lnTo>
                    <a:pt x="424" y="206"/>
                  </a:lnTo>
                  <a:lnTo>
                    <a:pt x="424" y="1100"/>
                  </a:lnTo>
                  <a:lnTo>
                    <a:pt x="0" y="110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4286160" y="432180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59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33"/>
                  </a:lnTo>
                  <a:lnTo>
                    <a:pt x="593" y="3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"/>
            <p:cNvSpPr/>
            <p:nvPr/>
          </p:nvSpPr>
          <p:spPr>
            <a:xfrm>
              <a:off x="4286160" y="4372560"/>
              <a:ext cx="213120" cy="2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3" h="57">
                  <a:moveTo>
                    <a:pt x="0" y="0"/>
                  </a:moveTo>
                  <a:lnTo>
                    <a:pt x="593" y="0"/>
                  </a:lnTo>
                  <a:lnTo>
                    <a:pt x="593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4255920" y="4423320"/>
              <a:ext cx="24336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26">
                  <a:moveTo>
                    <a:pt x="654" y="226"/>
                  </a:moveTo>
                  <a:lnTo>
                    <a:pt x="0" y="226"/>
                  </a:lnTo>
                  <a:cubicBezTo>
                    <a:pt x="0" y="72"/>
                    <a:pt x="90" y="0"/>
                    <a:pt x="90" y="0"/>
                  </a:cubicBezTo>
                  <a:lnTo>
                    <a:pt x="677" y="0"/>
                  </a:lnTo>
                  <a:lnTo>
                    <a:pt x="677" y="1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7"/>
            <p:cNvSpPr/>
            <p:nvPr/>
          </p:nvSpPr>
          <p:spPr>
            <a:xfrm>
              <a:off x="4479480" y="4220280"/>
              <a:ext cx="48708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4" h="254">
                  <a:moveTo>
                    <a:pt x="1349" y="207"/>
                  </a:moveTo>
                  <a:lnTo>
                    <a:pt x="1349" y="47"/>
                  </a:lnTo>
                  <a:cubicBezTo>
                    <a:pt x="1349" y="31"/>
                    <a:pt x="1351" y="15"/>
                    <a:pt x="1354" y="0"/>
                  </a:cubicBezTo>
                  <a:lnTo>
                    <a:pt x="0" y="0"/>
                  </a:lnTo>
                  <a:lnTo>
                    <a:pt x="0" y="254"/>
                  </a:lnTo>
                  <a:lnTo>
                    <a:pt x="1354" y="254"/>
                  </a:lnTo>
                  <a:cubicBezTo>
                    <a:pt x="1351" y="239"/>
                    <a:pt x="1349" y="223"/>
                    <a:pt x="1349" y="20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8"/>
            <p:cNvSpPr/>
            <p:nvPr/>
          </p:nvSpPr>
          <p:spPr>
            <a:xfrm>
              <a:off x="5210280" y="4220280"/>
              <a:ext cx="192600" cy="9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254">
                  <a:moveTo>
                    <a:pt x="0" y="0"/>
                  </a:moveTo>
                  <a:cubicBezTo>
                    <a:pt x="4" y="15"/>
                    <a:pt x="6" y="31"/>
                    <a:pt x="6" y="47"/>
                  </a:cubicBezTo>
                  <a:lnTo>
                    <a:pt x="6" y="207"/>
                  </a:lnTo>
                  <a:cubicBezTo>
                    <a:pt x="6" y="223"/>
                    <a:pt x="4" y="239"/>
                    <a:pt x="0" y="254"/>
                  </a:cubicBezTo>
                  <a:lnTo>
                    <a:pt x="536" y="254"/>
                  </a:lnTo>
                  <a:lnTo>
                    <a:pt x="536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9"/>
            <p:cNvSpPr/>
            <p:nvPr/>
          </p:nvSpPr>
          <p:spPr>
            <a:xfrm>
              <a:off x="4113720" y="4331880"/>
              <a:ext cx="1228680" cy="122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14" h="3415">
                  <a:moveTo>
                    <a:pt x="3413" y="0"/>
                  </a:moveTo>
                  <a:lnTo>
                    <a:pt x="3011" y="0"/>
                  </a:lnTo>
                  <a:cubicBezTo>
                    <a:pt x="2974" y="50"/>
                    <a:pt x="2915" y="81"/>
                    <a:pt x="2848" y="81"/>
                  </a:cubicBezTo>
                  <a:lnTo>
                    <a:pt x="2554" y="81"/>
                  </a:lnTo>
                  <a:cubicBezTo>
                    <a:pt x="2487" y="81"/>
                    <a:pt x="2428" y="50"/>
                    <a:pt x="2391" y="0"/>
                  </a:cubicBezTo>
                  <a:lnTo>
                    <a:pt x="1190" y="0"/>
                  </a:lnTo>
                  <a:lnTo>
                    <a:pt x="1190" y="367"/>
                  </a:lnTo>
                  <a:lnTo>
                    <a:pt x="998" y="1372"/>
                  </a:lnTo>
                  <a:lnTo>
                    <a:pt x="110" y="2534"/>
                  </a:lnTo>
                  <a:cubicBezTo>
                    <a:pt x="-70" y="2770"/>
                    <a:pt x="-25" y="3107"/>
                    <a:pt x="212" y="3287"/>
                  </a:cubicBezTo>
                  <a:cubicBezTo>
                    <a:pt x="309" y="3362"/>
                    <a:pt x="424" y="3398"/>
                    <a:pt x="538" y="3398"/>
                  </a:cubicBezTo>
                  <a:cubicBezTo>
                    <a:pt x="700" y="3398"/>
                    <a:pt x="860" y="3325"/>
                    <a:pt x="966" y="3186"/>
                  </a:cubicBezTo>
                  <a:lnTo>
                    <a:pt x="1931" y="1924"/>
                  </a:lnTo>
                  <a:cubicBezTo>
                    <a:pt x="1982" y="1857"/>
                    <a:pt x="2016" y="1780"/>
                    <a:pt x="2032" y="1698"/>
                  </a:cubicBezTo>
                  <a:lnTo>
                    <a:pt x="2280" y="402"/>
                  </a:lnTo>
                  <a:lnTo>
                    <a:pt x="2393" y="402"/>
                  </a:lnTo>
                  <a:lnTo>
                    <a:pt x="2393" y="1579"/>
                  </a:lnTo>
                  <a:lnTo>
                    <a:pt x="1854" y="2681"/>
                  </a:lnTo>
                  <a:cubicBezTo>
                    <a:pt x="1730" y="2934"/>
                    <a:pt x="1835" y="3240"/>
                    <a:pt x="2088" y="3363"/>
                  </a:cubicBezTo>
                  <a:cubicBezTo>
                    <a:pt x="2161" y="3398"/>
                    <a:pt x="2237" y="3415"/>
                    <a:pt x="2312" y="3415"/>
                  </a:cubicBezTo>
                  <a:cubicBezTo>
                    <a:pt x="2501" y="3415"/>
                    <a:pt x="2683" y="3310"/>
                    <a:pt x="2771" y="3129"/>
                  </a:cubicBezTo>
                  <a:lnTo>
                    <a:pt x="3362" y="1920"/>
                  </a:lnTo>
                  <a:cubicBezTo>
                    <a:pt x="3396" y="1850"/>
                    <a:pt x="3414" y="1774"/>
                    <a:pt x="3414" y="16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0"/>
            <p:cNvSpPr/>
            <p:nvPr/>
          </p:nvSpPr>
          <p:spPr>
            <a:xfrm>
              <a:off x="4286160" y="2818800"/>
              <a:ext cx="192960" cy="35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987">
                  <a:moveTo>
                    <a:pt x="163" y="555"/>
                  </a:moveTo>
                  <a:lnTo>
                    <a:pt x="152" y="528"/>
                  </a:lnTo>
                  <a:lnTo>
                    <a:pt x="443" y="167"/>
                  </a:lnTo>
                  <a:cubicBezTo>
                    <a:pt x="470" y="134"/>
                    <a:pt x="502" y="108"/>
                    <a:pt x="537" y="89"/>
                  </a:cubicBezTo>
                  <a:lnTo>
                    <a:pt x="537" y="0"/>
                  </a:lnTo>
                  <a:cubicBezTo>
                    <a:pt x="537" y="0"/>
                    <a:pt x="0" y="158"/>
                    <a:pt x="0" y="691"/>
                  </a:cubicBezTo>
                  <a:lnTo>
                    <a:pt x="0" y="987"/>
                  </a:lnTo>
                  <a:lnTo>
                    <a:pt x="257" y="662"/>
                  </a:lnTo>
                  <a:cubicBezTo>
                    <a:pt x="212" y="639"/>
                    <a:pt x="181" y="603"/>
                    <a:pt x="163" y="55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1"/>
            <p:cNvSpPr/>
            <p:nvPr/>
          </p:nvSpPr>
          <p:spPr>
            <a:xfrm>
              <a:off x="5301719" y="2828880"/>
              <a:ext cx="19260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1016">
                  <a:moveTo>
                    <a:pt x="0" y="0"/>
                  </a:moveTo>
                  <a:lnTo>
                    <a:pt x="19" y="52"/>
                  </a:lnTo>
                  <a:cubicBezTo>
                    <a:pt x="68" y="54"/>
                    <a:pt x="113" y="78"/>
                    <a:pt x="144" y="116"/>
                  </a:cubicBezTo>
                  <a:lnTo>
                    <a:pt x="446" y="493"/>
                  </a:lnTo>
                  <a:lnTo>
                    <a:pt x="431" y="522"/>
                  </a:lnTo>
                  <a:cubicBezTo>
                    <a:pt x="394" y="590"/>
                    <a:pt x="328" y="618"/>
                    <a:pt x="251" y="627"/>
                  </a:cubicBezTo>
                  <a:lnTo>
                    <a:pt x="536" y="1016"/>
                  </a:lnTo>
                  <a:lnTo>
                    <a:pt x="536" y="650"/>
                  </a:lnTo>
                  <a:cubicBezTo>
                    <a:pt x="536" y="27"/>
                    <a:pt x="0" y="0"/>
                    <a:pt x="0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2"/>
            <p:cNvSpPr/>
            <p:nvPr/>
          </p:nvSpPr>
          <p:spPr>
            <a:xfrm>
              <a:off x="4388040" y="2879640"/>
              <a:ext cx="710640" cy="4568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75" h="1270">
                  <a:moveTo>
                    <a:pt x="535" y="773"/>
                  </a:moveTo>
                  <a:cubicBezTo>
                    <a:pt x="993" y="880"/>
                    <a:pt x="1697" y="1157"/>
                    <a:pt x="1975" y="1270"/>
                  </a:cubicBezTo>
                  <a:cubicBezTo>
                    <a:pt x="1919" y="1167"/>
                    <a:pt x="1826" y="1021"/>
                    <a:pt x="1697" y="868"/>
                  </a:cubicBezTo>
                  <a:cubicBezTo>
                    <a:pt x="1559" y="702"/>
                    <a:pt x="1400" y="552"/>
                    <a:pt x="1225" y="420"/>
                  </a:cubicBezTo>
                  <a:cubicBezTo>
                    <a:pt x="1006" y="255"/>
                    <a:pt x="762" y="118"/>
                    <a:pt x="498" y="15"/>
                  </a:cubicBezTo>
                  <a:cubicBezTo>
                    <a:pt x="412" y="-19"/>
                    <a:pt x="314" y="6"/>
                    <a:pt x="255" y="77"/>
                  </a:cubicBezTo>
                  <a:lnTo>
                    <a:pt x="0" y="383"/>
                  </a:lnTo>
                  <a:cubicBezTo>
                    <a:pt x="18" y="407"/>
                    <a:pt x="55" y="431"/>
                    <a:pt x="138" y="434"/>
                  </a:cubicBezTo>
                  <a:cubicBezTo>
                    <a:pt x="222" y="437"/>
                    <a:pt x="324" y="417"/>
                    <a:pt x="405" y="401"/>
                  </a:cubicBezTo>
                  <a:cubicBezTo>
                    <a:pt x="518" y="379"/>
                    <a:pt x="580" y="367"/>
                    <a:pt x="617" y="399"/>
                  </a:cubicBezTo>
                  <a:cubicBezTo>
                    <a:pt x="648" y="425"/>
                    <a:pt x="655" y="455"/>
                    <a:pt x="656" y="475"/>
                  </a:cubicBezTo>
                  <a:cubicBezTo>
                    <a:pt x="658" y="538"/>
                    <a:pt x="600" y="594"/>
                    <a:pt x="543" y="649"/>
                  </a:cubicBezTo>
                  <a:cubicBezTo>
                    <a:pt x="516" y="676"/>
                    <a:pt x="466" y="724"/>
                    <a:pt x="464" y="744"/>
                  </a:cubicBezTo>
                  <a:cubicBezTo>
                    <a:pt x="467" y="747"/>
                    <a:pt x="481" y="760"/>
                    <a:pt x="535" y="77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3"/>
            <p:cNvSpPr/>
            <p:nvPr/>
          </p:nvSpPr>
          <p:spPr>
            <a:xfrm>
              <a:off x="4896000" y="2879640"/>
              <a:ext cx="537840" cy="31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5" h="875">
                  <a:moveTo>
                    <a:pt x="1227" y="30"/>
                  </a:moveTo>
                  <a:cubicBezTo>
                    <a:pt x="1212" y="11"/>
                    <a:pt x="1190" y="1"/>
                    <a:pt x="1167" y="0"/>
                  </a:cubicBezTo>
                  <a:cubicBezTo>
                    <a:pt x="1143" y="-1"/>
                    <a:pt x="1120" y="8"/>
                    <a:pt x="1103" y="25"/>
                  </a:cubicBezTo>
                  <a:cubicBezTo>
                    <a:pt x="993" y="137"/>
                    <a:pt x="855" y="227"/>
                    <a:pt x="692" y="293"/>
                  </a:cubicBezTo>
                  <a:cubicBezTo>
                    <a:pt x="562" y="345"/>
                    <a:pt x="417" y="381"/>
                    <a:pt x="260" y="401"/>
                  </a:cubicBezTo>
                  <a:cubicBezTo>
                    <a:pt x="163" y="414"/>
                    <a:pt x="74" y="418"/>
                    <a:pt x="0" y="419"/>
                  </a:cubicBezTo>
                  <a:cubicBezTo>
                    <a:pt x="134" y="532"/>
                    <a:pt x="257" y="657"/>
                    <a:pt x="368" y="790"/>
                  </a:cubicBezTo>
                  <a:cubicBezTo>
                    <a:pt x="392" y="819"/>
                    <a:pt x="415" y="847"/>
                    <a:pt x="436" y="875"/>
                  </a:cubicBezTo>
                  <a:cubicBezTo>
                    <a:pt x="580" y="817"/>
                    <a:pt x="776" y="756"/>
                    <a:pt x="1011" y="728"/>
                  </a:cubicBezTo>
                  <a:cubicBezTo>
                    <a:pt x="1041" y="725"/>
                    <a:pt x="1054" y="719"/>
                    <a:pt x="1058" y="716"/>
                  </a:cubicBezTo>
                  <a:cubicBezTo>
                    <a:pt x="1057" y="711"/>
                    <a:pt x="1052" y="697"/>
                    <a:pt x="1032" y="670"/>
                  </a:cubicBezTo>
                  <a:cubicBezTo>
                    <a:pt x="1011" y="643"/>
                    <a:pt x="983" y="613"/>
                    <a:pt x="955" y="584"/>
                  </a:cubicBezTo>
                  <a:cubicBezTo>
                    <a:pt x="892" y="517"/>
                    <a:pt x="846" y="469"/>
                    <a:pt x="853" y="420"/>
                  </a:cubicBezTo>
                  <a:cubicBezTo>
                    <a:pt x="856" y="399"/>
                    <a:pt x="868" y="381"/>
                    <a:pt x="887" y="370"/>
                  </a:cubicBezTo>
                  <a:cubicBezTo>
                    <a:pt x="942" y="337"/>
                    <a:pt x="1034" y="350"/>
                    <a:pt x="1151" y="367"/>
                  </a:cubicBezTo>
                  <a:cubicBezTo>
                    <a:pt x="1277" y="385"/>
                    <a:pt x="1430" y="408"/>
                    <a:pt x="1495" y="35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5068440" y="3052080"/>
              <a:ext cx="1055880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4" h="3188">
                  <a:moveTo>
                    <a:pt x="2922" y="1335"/>
                  </a:moveTo>
                  <a:cubicBezTo>
                    <a:pt x="2883" y="1179"/>
                    <a:pt x="2753" y="1068"/>
                    <a:pt x="2587" y="1047"/>
                  </a:cubicBezTo>
                  <a:lnTo>
                    <a:pt x="1471" y="910"/>
                  </a:lnTo>
                  <a:lnTo>
                    <a:pt x="791" y="36"/>
                  </a:lnTo>
                  <a:lnTo>
                    <a:pt x="786" y="36"/>
                  </a:lnTo>
                  <a:cubicBezTo>
                    <a:pt x="736" y="32"/>
                    <a:pt x="684" y="24"/>
                    <a:pt x="636" y="17"/>
                  </a:cubicBezTo>
                  <a:cubicBezTo>
                    <a:pt x="579" y="9"/>
                    <a:pt x="506" y="-2"/>
                    <a:pt x="464" y="1"/>
                  </a:cubicBezTo>
                  <a:cubicBezTo>
                    <a:pt x="480" y="22"/>
                    <a:pt x="506" y="50"/>
                    <a:pt x="526" y="70"/>
                  </a:cubicBezTo>
                  <a:cubicBezTo>
                    <a:pt x="600" y="148"/>
                    <a:pt x="676" y="229"/>
                    <a:pt x="650" y="303"/>
                  </a:cubicBezTo>
                  <a:cubicBezTo>
                    <a:pt x="627" y="366"/>
                    <a:pt x="548" y="375"/>
                    <a:pt x="522" y="378"/>
                  </a:cubicBezTo>
                  <a:cubicBezTo>
                    <a:pt x="313" y="403"/>
                    <a:pt x="134" y="457"/>
                    <a:pt x="0" y="509"/>
                  </a:cubicBezTo>
                  <a:cubicBezTo>
                    <a:pt x="151" y="723"/>
                    <a:pt x="214" y="876"/>
                    <a:pt x="218" y="884"/>
                  </a:cubicBezTo>
                  <a:lnTo>
                    <a:pt x="261" y="991"/>
                  </a:lnTo>
                  <a:lnTo>
                    <a:pt x="262" y="991"/>
                  </a:lnTo>
                  <a:lnTo>
                    <a:pt x="262" y="3119"/>
                  </a:lnTo>
                  <a:cubicBezTo>
                    <a:pt x="300" y="3133"/>
                    <a:pt x="332" y="3157"/>
                    <a:pt x="356" y="3188"/>
                  </a:cubicBezTo>
                  <a:lnTo>
                    <a:pt x="927" y="3188"/>
                  </a:lnTo>
                  <a:lnTo>
                    <a:pt x="927" y="1503"/>
                  </a:lnTo>
                  <a:cubicBezTo>
                    <a:pt x="934" y="1512"/>
                    <a:pt x="940" y="1520"/>
                    <a:pt x="945" y="1526"/>
                  </a:cubicBezTo>
                  <a:cubicBezTo>
                    <a:pt x="1010" y="1610"/>
                    <a:pt x="1100" y="1663"/>
                    <a:pt x="1198" y="1678"/>
                  </a:cubicBezTo>
                  <a:lnTo>
                    <a:pt x="1197" y="1679"/>
                  </a:lnTo>
                  <a:cubicBezTo>
                    <a:pt x="1197" y="1679"/>
                    <a:pt x="1273" y="1688"/>
                    <a:pt x="1387" y="1702"/>
                  </a:cubicBezTo>
                  <a:cubicBezTo>
                    <a:pt x="1381" y="1640"/>
                    <a:pt x="1357" y="1581"/>
                    <a:pt x="1317" y="1530"/>
                  </a:cubicBezTo>
                  <a:cubicBezTo>
                    <a:pt x="1302" y="1511"/>
                    <a:pt x="1285" y="1493"/>
                    <a:pt x="1265" y="1476"/>
                  </a:cubicBezTo>
                  <a:cubicBezTo>
                    <a:pt x="1185" y="1406"/>
                    <a:pt x="1078" y="1367"/>
                    <a:pt x="964" y="1368"/>
                  </a:cubicBezTo>
                  <a:cubicBezTo>
                    <a:pt x="951" y="1368"/>
                    <a:pt x="939" y="1368"/>
                    <a:pt x="927" y="1369"/>
                  </a:cubicBezTo>
                  <a:lnTo>
                    <a:pt x="927" y="1299"/>
                  </a:lnTo>
                  <a:cubicBezTo>
                    <a:pt x="939" y="1298"/>
                    <a:pt x="951" y="1298"/>
                    <a:pt x="963" y="1298"/>
                  </a:cubicBezTo>
                  <a:cubicBezTo>
                    <a:pt x="1094" y="1297"/>
                    <a:pt x="1218" y="1342"/>
                    <a:pt x="1311" y="1423"/>
                  </a:cubicBezTo>
                  <a:cubicBezTo>
                    <a:pt x="1400" y="1500"/>
                    <a:pt x="1451" y="1602"/>
                    <a:pt x="1458" y="1711"/>
                  </a:cubicBezTo>
                  <a:cubicBezTo>
                    <a:pt x="1798" y="1753"/>
                    <a:pt x="2365" y="1822"/>
                    <a:pt x="2491" y="1838"/>
                  </a:cubicBezTo>
                  <a:cubicBezTo>
                    <a:pt x="2704" y="1864"/>
                    <a:pt x="2903" y="1726"/>
                    <a:pt x="2931" y="1491"/>
                  </a:cubicBezTo>
                  <a:cubicBezTo>
                    <a:pt x="2933" y="1473"/>
                    <a:pt x="2934" y="1455"/>
                    <a:pt x="2934" y="1437"/>
                  </a:cubicBezTo>
                  <a:cubicBezTo>
                    <a:pt x="2933" y="1373"/>
                    <a:pt x="2922" y="1335"/>
                    <a:pt x="2922" y="1335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103640" y="3052440"/>
              <a:ext cx="1005119" cy="114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3" h="3188">
                  <a:moveTo>
                    <a:pt x="2385" y="1305"/>
                  </a:moveTo>
                  <a:cubicBezTo>
                    <a:pt x="2366" y="1323"/>
                    <a:pt x="2268" y="1414"/>
                    <a:pt x="2229" y="1451"/>
                  </a:cubicBezTo>
                  <a:cubicBezTo>
                    <a:pt x="2212" y="1468"/>
                    <a:pt x="2193" y="1465"/>
                    <a:pt x="2191" y="1465"/>
                  </a:cubicBezTo>
                  <a:cubicBezTo>
                    <a:pt x="2189" y="1465"/>
                    <a:pt x="2186" y="1465"/>
                    <a:pt x="2183" y="1465"/>
                  </a:cubicBezTo>
                  <a:cubicBezTo>
                    <a:pt x="2190" y="1463"/>
                    <a:pt x="2195" y="1461"/>
                    <a:pt x="2202" y="1456"/>
                  </a:cubicBezTo>
                  <a:cubicBezTo>
                    <a:pt x="2216" y="1446"/>
                    <a:pt x="2221" y="1428"/>
                    <a:pt x="2223" y="1421"/>
                  </a:cubicBezTo>
                  <a:cubicBezTo>
                    <a:pt x="2230" y="1385"/>
                    <a:pt x="2239" y="1331"/>
                    <a:pt x="2244" y="1276"/>
                  </a:cubicBezTo>
                  <a:cubicBezTo>
                    <a:pt x="2252" y="1180"/>
                    <a:pt x="2248" y="1116"/>
                    <a:pt x="2248" y="1116"/>
                  </a:cubicBezTo>
                  <a:lnTo>
                    <a:pt x="2384" y="988"/>
                  </a:lnTo>
                  <a:cubicBezTo>
                    <a:pt x="2384" y="988"/>
                    <a:pt x="2393" y="1060"/>
                    <a:pt x="2398" y="1141"/>
                  </a:cubicBezTo>
                  <a:cubicBezTo>
                    <a:pt x="2401" y="1195"/>
                    <a:pt x="2401" y="1242"/>
                    <a:pt x="2401" y="1268"/>
                  </a:cubicBezTo>
                  <a:cubicBezTo>
                    <a:pt x="2401" y="1269"/>
                    <a:pt x="2403" y="1288"/>
                    <a:pt x="2385" y="1305"/>
                  </a:cubicBezTo>
                  <a:close/>
                  <a:moveTo>
                    <a:pt x="2182" y="1465"/>
                  </a:moveTo>
                  <a:cubicBezTo>
                    <a:pt x="2174" y="1464"/>
                    <a:pt x="2112" y="1459"/>
                    <a:pt x="2067" y="1453"/>
                  </a:cubicBezTo>
                  <a:cubicBezTo>
                    <a:pt x="1986" y="1443"/>
                    <a:pt x="1915" y="1428"/>
                    <a:pt x="1915" y="1428"/>
                  </a:cubicBezTo>
                  <a:lnTo>
                    <a:pt x="2051" y="1301"/>
                  </a:lnTo>
                  <a:cubicBezTo>
                    <a:pt x="2051" y="1301"/>
                    <a:pt x="2115" y="1309"/>
                    <a:pt x="2211" y="1307"/>
                  </a:cubicBezTo>
                  <a:cubicBezTo>
                    <a:pt x="2211" y="1307"/>
                    <a:pt x="2219" y="1455"/>
                    <a:pt x="2184" y="1464"/>
                  </a:cubicBezTo>
                  <a:cubicBezTo>
                    <a:pt x="2184" y="1464"/>
                    <a:pt x="2183" y="1465"/>
                    <a:pt x="2182" y="1465"/>
                  </a:cubicBezTo>
                  <a:close/>
                  <a:moveTo>
                    <a:pt x="1881" y="1252"/>
                  </a:moveTo>
                  <a:cubicBezTo>
                    <a:pt x="1878" y="1204"/>
                    <a:pt x="1878" y="1162"/>
                    <a:pt x="1878" y="1135"/>
                  </a:cubicBezTo>
                  <a:cubicBezTo>
                    <a:pt x="1887" y="1098"/>
                    <a:pt x="2035" y="1118"/>
                    <a:pt x="2035" y="1118"/>
                  </a:cubicBezTo>
                  <a:cubicBezTo>
                    <a:pt x="2027" y="1214"/>
                    <a:pt x="2031" y="1279"/>
                    <a:pt x="2031" y="1279"/>
                  </a:cubicBezTo>
                  <a:lnTo>
                    <a:pt x="1895" y="1406"/>
                  </a:lnTo>
                  <a:cubicBezTo>
                    <a:pt x="1895" y="1406"/>
                    <a:pt x="1885" y="1334"/>
                    <a:pt x="1881" y="1252"/>
                  </a:cubicBezTo>
                  <a:close/>
                  <a:moveTo>
                    <a:pt x="1894" y="1089"/>
                  </a:moveTo>
                  <a:cubicBezTo>
                    <a:pt x="1933" y="1052"/>
                    <a:pt x="2031" y="961"/>
                    <a:pt x="2050" y="943"/>
                  </a:cubicBezTo>
                  <a:cubicBezTo>
                    <a:pt x="2068" y="927"/>
                    <a:pt x="2086" y="929"/>
                    <a:pt x="2088" y="929"/>
                  </a:cubicBezTo>
                  <a:cubicBezTo>
                    <a:pt x="2114" y="931"/>
                    <a:pt x="2160" y="935"/>
                    <a:pt x="2213" y="942"/>
                  </a:cubicBezTo>
                  <a:cubicBezTo>
                    <a:pt x="2293" y="952"/>
                    <a:pt x="2364" y="966"/>
                    <a:pt x="2364" y="966"/>
                  </a:cubicBezTo>
                  <a:lnTo>
                    <a:pt x="2228" y="1094"/>
                  </a:lnTo>
                  <a:cubicBezTo>
                    <a:pt x="2228" y="1094"/>
                    <a:pt x="2164" y="1085"/>
                    <a:pt x="2068" y="1087"/>
                  </a:cubicBezTo>
                  <a:cubicBezTo>
                    <a:pt x="2014" y="1088"/>
                    <a:pt x="1960" y="1094"/>
                    <a:pt x="1924" y="1098"/>
                  </a:cubicBezTo>
                  <a:cubicBezTo>
                    <a:pt x="1916" y="1099"/>
                    <a:pt x="1898" y="1102"/>
                    <a:pt x="1887" y="1116"/>
                  </a:cubicBezTo>
                  <a:cubicBezTo>
                    <a:pt x="1882" y="1123"/>
                    <a:pt x="1879" y="1128"/>
                    <a:pt x="1878" y="1135"/>
                  </a:cubicBezTo>
                  <a:cubicBezTo>
                    <a:pt x="1878" y="1132"/>
                    <a:pt x="1878" y="1129"/>
                    <a:pt x="1878" y="1126"/>
                  </a:cubicBezTo>
                  <a:cubicBezTo>
                    <a:pt x="1878" y="1124"/>
                    <a:pt x="1876" y="1106"/>
                    <a:pt x="1894" y="1089"/>
                  </a:cubicBezTo>
                  <a:close/>
                  <a:moveTo>
                    <a:pt x="766" y="1490"/>
                  </a:moveTo>
                  <a:lnTo>
                    <a:pt x="1035" y="1129"/>
                  </a:lnTo>
                  <a:lnTo>
                    <a:pt x="1035" y="1623"/>
                  </a:lnTo>
                  <a:close/>
                  <a:moveTo>
                    <a:pt x="1273" y="396"/>
                  </a:moveTo>
                  <a:cubicBezTo>
                    <a:pt x="1220" y="383"/>
                    <a:pt x="1148" y="359"/>
                    <a:pt x="1131" y="297"/>
                  </a:cubicBezTo>
                  <a:cubicBezTo>
                    <a:pt x="1112" y="228"/>
                    <a:pt x="1175" y="166"/>
                    <a:pt x="1236" y="106"/>
                  </a:cubicBezTo>
                  <a:cubicBezTo>
                    <a:pt x="1265" y="77"/>
                    <a:pt x="1320" y="23"/>
                    <a:pt x="1319" y="2"/>
                  </a:cubicBezTo>
                  <a:cubicBezTo>
                    <a:pt x="1319" y="1"/>
                    <a:pt x="1319" y="1"/>
                    <a:pt x="1318" y="0"/>
                  </a:cubicBezTo>
                  <a:cubicBezTo>
                    <a:pt x="1295" y="-2"/>
                    <a:pt x="1232" y="11"/>
                    <a:pt x="1184" y="20"/>
                  </a:cubicBezTo>
                  <a:cubicBezTo>
                    <a:pt x="1098" y="37"/>
                    <a:pt x="990" y="59"/>
                    <a:pt x="895" y="55"/>
                  </a:cubicBezTo>
                  <a:cubicBezTo>
                    <a:pt x="880" y="55"/>
                    <a:pt x="865" y="54"/>
                    <a:pt x="851" y="52"/>
                  </a:cubicBezTo>
                  <a:lnTo>
                    <a:pt x="0" y="1188"/>
                  </a:lnTo>
                  <a:cubicBezTo>
                    <a:pt x="133" y="1277"/>
                    <a:pt x="224" y="1448"/>
                    <a:pt x="224" y="1645"/>
                  </a:cubicBezTo>
                  <a:cubicBezTo>
                    <a:pt x="224" y="1801"/>
                    <a:pt x="167" y="1941"/>
                    <a:pt x="76" y="2036"/>
                  </a:cubicBezTo>
                  <a:cubicBezTo>
                    <a:pt x="84" y="2040"/>
                    <a:pt x="91" y="2044"/>
                    <a:pt x="98" y="2048"/>
                  </a:cubicBezTo>
                  <a:lnTo>
                    <a:pt x="1032" y="2511"/>
                  </a:lnTo>
                  <a:lnTo>
                    <a:pt x="1418" y="1747"/>
                  </a:lnTo>
                  <a:lnTo>
                    <a:pt x="1480" y="1778"/>
                  </a:lnTo>
                  <a:lnTo>
                    <a:pt x="1035" y="2658"/>
                  </a:lnTo>
                  <a:lnTo>
                    <a:pt x="1036" y="3188"/>
                  </a:lnTo>
                  <a:lnTo>
                    <a:pt x="2401" y="3188"/>
                  </a:lnTo>
                  <a:cubicBezTo>
                    <a:pt x="2438" y="3139"/>
                    <a:pt x="2497" y="3107"/>
                    <a:pt x="2563" y="3107"/>
                  </a:cubicBezTo>
                  <a:lnTo>
                    <a:pt x="2793" y="3107"/>
                  </a:lnTo>
                  <a:lnTo>
                    <a:pt x="2793" y="933"/>
                  </a:lnTo>
                  <a:cubicBezTo>
                    <a:pt x="2640" y="869"/>
                    <a:pt x="1793" y="519"/>
                    <a:pt x="1273" y="39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42" name="Rectangle 4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44" name="Picture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5" name="Freeform: Shape 10"/>
          <p:cNvSpPr/>
          <p:nvPr userDrawn="1"/>
        </p:nvSpPr>
        <p:spPr>
          <a:xfrm flipH="1">
            <a:off x="2718715" y="3538431"/>
            <a:ext cx="1042469" cy="74658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6" name="Freeform: Shape 10"/>
          <p:cNvSpPr/>
          <p:nvPr userDrawn="1"/>
        </p:nvSpPr>
        <p:spPr>
          <a:xfrm flipH="1">
            <a:off x="6380406" y="522673"/>
            <a:ext cx="1063901" cy="7619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7" name="Freeform: Shape 10"/>
          <p:cNvSpPr/>
          <p:nvPr userDrawn="1"/>
        </p:nvSpPr>
        <p:spPr>
          <a:xfrm flipH="1">
            <a:off x="7444306" y="3990501"/>
            <a:ext cx="528119" cy="37822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283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0.00026 -0.00046 0.00143 -0.00393 0.00443 -0.0037 C 0.00885 -0.00347 0.01068 -0.00092 0.01484 -0.00347 C 0.01745 -0.00509 0.02057 -0.00879 0.02279 -0.00879 C 0.02786 -0.00879 0.02904 -0.00463 0.02904 -0.00115 C 0.02904 0.00417 0.0224 0.00857 0.01432 0.00926 C 0.00612 0.00949 -0.00052 0.00394 8.33333E-7 -4.07407E-6 Z " pathEditMode="relative" rAng="0" ptsTypes="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told_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76" y="3119624"/>
            <a:ext cx="8112449" cy="63094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: Shape 1"/>
          <p:cNvSpPr/>
          <p:nvPr/>
        </p:nvSpPr>
        <p:spPr>
          <a:xfrm>
            <a:off x="3647903" y="984464"/>
            <a:ext cx="1844910" cy="184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34" h="6834">
                <a:moveTo>
                  <a:pt x="6834" y="3418"/>
                </a:moveTo>
                <a:cubicBezTo>
                  <a:pt x="6834" y="4047"/>
                  <a:pt x="6691" y="4581"/>
                  <a:pt x="6376" y="5126"/>
                </a:cubicBezTo>
                <a:cubicBezTo>
                  <a:pt x="6062" y="5670"/>
                  <a:pt x="5670" y="6062"/>
                  <a:pt x="5126" y="6376"/>
                </a:cubicBezTo>
                <a:cubicBezTo>
                  <a:pt x="4581" y="6691"/>
                  <a:pt x="4047" y="6834"/>
                  <a:pt x="3418" y="6834"/>
                </a:cubicBezTo>
                <a:cubicBezTo>
                  <a:pt x="2788" y="6834"/>
                  <a:pt x="2253" y="6691"/>
                  <a:pt x="1709" y="6376"/>
                </a:cubicBezTo>
                <a:cubicBezTo>
                  <a:pt x="1164" y="6062"/>
                  <a:pt x="772" y="5670"/>
                  <a:pt x="458" y="5126"/>
                </a:cubicBezTo>
                <a:cubicBezTo>
                  <a:pt x="143" y="4581"/>
                  <a:pt x="0" y="4047"/>
                  <a:pt x="0" y="3418"/>
                </a:cubicBezTo>
                <a:cubicBezTo>
                  <a:pt x="0" y="2788"/>
                  <a:pt x="143" y="2253"/>
                  <a:pt x="458" y="1709"/>
                </a:cubicBezTo>
                <a:cubicBezTo>
                  <a:pt x="772" y="1164"/>
                  <a:pt x="1164" y="772"/>
                  <a:pt x="1709" y="458"/>
                </a:cubicBezTo>
                <a:cubicBezTo>
                  <a:pt x="2253" y="143"/>
                  <a:pt x="2788" y="0"/>
                  <a:pt x="3417" y="0"/>
                </a:cubicBezTo>
                <a:cubicBezTo>
                  <a:pt x="4047" y="0"/>
                  <a:pt x="4581" y="143"/>
                  <a:pt x="5126" y="458"/>
                </a:cubicBezTo>
                <a:cubicBezTo>
                  <a:pt x="5670" y="772"/>
                  <a:pt x="6062" y="1164"/>
                  <a:pt x="6376" y="1709"/>
                </a:cubicBezTo>
                <a:cubicBezTo>
                  <a:pt x="6691" y="2253"/>
                  <a:pt x="6834" y="2788"/>
                  <a:pt x="6834" y="3417"/>
                </a:cubicBezTo>
                <a:close/>
              </a:path>
            </a:pathLst>
          </a:custGeom>
          <a:solidFill>
            <a:srgbClr val="D92B38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2"/>
          <p:cNvSpPr/>
          <p:nvPr/>
        </p:nvSpPr>
        <p:spPr>
          <a:xfrm>
            <a:off x="3800723" y="1137284"/>
            <a:ext cx="1539540" cy="15395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03" h="5703">
                <a:moveTo>
                  <a:pt x="5703" y="2852"/>
                </a:moveTo>
                <a:cubicBezTo>
                  <a:pt x="5703" y="3376"/>
                  <a:pt x="5583" y="3822"/>
                  <a:pt x="5321" y="4277"/>
                </a:cubicBezTo>
                <a:cubicBezTo>
                  <a:pt x="5058" y="4731"/>
                  <a:pt x="4731" y="5058"/>
                  <a:pt x="4277" y="5321"/>
                </a:cubicBezTo>
                <a:cubicBezTo>
                  <a:pt x="3822" y="5583"/>
                  <a:pt x="3376" y="5703"/>
                  <a:pt x="2852" y="5703"/>
                </a:cubicBezTo>
                <a:cubicBezTo>
                  <a:pt x="2327" y="5703"/>
                  <a:pt x="1880" y="5583"/>
                  <a:pt x="1426" y="5321"/>
                </a:cubicBezTo>
                <a:cubicBezTo>
                  <a:pt x="971" y="5058"/>
                  <a:pt x="644" y="4731"/>
                  <a:pt x="382" y="4277"/>
                </a:cubicBezTo>
                <a:cubicBezTo>
                  <a:pt x="119" y="3822"/>
                  <a:pt x="0" y="3376"/>
                  <a:pt x="0" y="2852"/>
                </a:cubicBezTo>
                <a:cubicBezTo>
                  <a:pt x="0" y="2327"/>
                  <a:pt x="119" y="1880"/>
                  <a:pt x="382" y="1426"/>
                </a:cubicBezTo>
                <a:cubicBezTo>
                  <a:pt x="644" y="971"/>
                  <a:pt x="971" y="644"/>
                  <a:pt x="1426" y="382"/>
                </a:cubicBezTo>
                <a:cubicBezTo>
                  <a:pt x="1880" y="119"/>
                  <a:pt x="2327" y="0"/>
                  <a:pt x="2851" y="0"/>
                </a:cubicBezTo>
                <a:cubicBezTo>
                  <a:pt x="3376" y="0"/>
                  <a:pt x="3822" y="119"/>
                  <a:pt x="4277" y="382"/>
                </a:cubicBezTo>
                <a:cubicBezTo>
                  <a:pt x="4731" y="644"/>
                  <a:pt x="5058" y="971"/>
                  <a:pt x="5321" y="1426"/>
                </a:cubicBezTo>
                <a:cubicBezTo>
                  <a:pt x="5583" y="1880"/>
                  <a:pt x="5703" y="2327"/>
                  <a:pt x="5703" y="2851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4667" y="2334"/>
                </a:moveTo>
                <a:cubicBezTo>
                  <a:pt x="4667" y="2763"/>
                  <a:pt x="4569" y="3128"/>
                  <a:pt x="4355" y="3500"/>
                </a:cubicBezTo>
                <a:cubicBezTo>
                  <a:pt x="4140" y="3872"/>
                  <a:pt x="3872" y="4140"/>
                  <a:pt x="3500" y="4355"/>
                </a:cubicBezTo>
                <a:cubicBezTo>
                  <a:pt x="3128" y="4569"/>
                  <a:pt x="2763" y="4667"/>
                  <a:pt x="2334" y="4667"/>
                </a:cubicBezTo>
                <a:cubicBezTo>
                  <a:pt x="1904" y="4667"/>
                  <a:pt x="1539" y="4569"/>
                  <a:pt x="1167" y="4355"/>
                </a:cubicBezTo>
                <a:cubicBezTo>
                  <a:pt x="795" y="4140"/>
                  <a:pt x="526" y="3872"/>
                  <a:pt x="312" y="3500"/>
                </a:cubicBezTo>
                <a:cubicBezTo>
                  <a:pt x="97" y="3128"/>
                  <a:pt x="0" y="2763"/>
                  <a:pt x="0" y="2334"/>
                </a:cubicBezTo>
                <a:cubicBezTo>
                  <a:pt x="0" y="1904"/>
                  <a:pt x="97" y="1539"/>
                  <a:pt x="312" y="1167"/>
                </a:cubicBezTo>
                <a:cubicBezTo>
                  <a:pt x="526" y="795"/>
                  <a:pt x="795" y="526"/>
                  <a:pt x="1167" y="312"/>
                </a:cubicBezTo>
                <a:cubicBezTo>
                  <a:pt x="1539" y="97"/>
                  <a:pt x="1904" y="0"/>
                  <a:pt x="2333" y="0"/>
                </a:cubicBezTo>
                <a:cubicBezTo>
                  <a:pt x="2763" y="0"/>
                  <a:pt x="3128" y="97"/>
                  <a:pt x="3500" y="312"/>
                </a:cubicBezTo>
                <a:cubicBezTo>
                  <a:pt x="3872" y="526"/>
                  <a:pt x="4140" y="795"/>
                  <a:pt x="4355" y="1167"/>
                </a:cubicBezTo>
                <a:cubicBezTo>
                  <a:pt x="4569" y="1539"/>
                  <a:pt x="4667" y="1904"/>
                  <a:pt x="4667" y="2333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4"/>
          <p:cNvSpPr/>
          <p:nvPr/>
        </p:nvSpPr>
        <p:spPr>
          <a:xfrm>
            <a:off x="4019963" y="1356524"/>
            <a:ext cx="1101060" cy="11010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79" h="4079">
                <a:moveTo>
                  <a:pt x="4079" y="2040"/>
                </a:moveTo>
                <a:cubicBezTo>
                  <a:pt x="4079" y="2415"/>
                  <a:pt x="3994" y="2734"/>
                  <a:pt x="3806" y="3059"/>
                </a:cubicBezTo>
                <a:cubicBezTo>
                  <a:pt x="3618" y="3384"/>
                  <a:pt x="3384" y="3618"/>
                  <a:pt x="3059" y="3806"/>
                </a:cubicBezTo>
                <a:cubicBezTo>
                  <a:pt x="2734" y="3994"/>
                  <a:pt x="2415" y="4079"/>
                  <a:pt x="2040" y="4079"/>
                </a:cubicBezTo>
                <a:cubicBezTo>
                  <a:pt x="1664" y="4079"/>
                  <a:pt x="1345" y="3994"/>
                  <a:pt x="1020" y="3806"/>
                </a:cubicBezTo>
                <a:cubicBezTo>
                  <a:pt x="695" y="3618"/>
                  <a:pt x="461" y="3384"/>
                  <a:pt x="273" y="3059"/>
                </a:cubicBezTo>
                <a:cubicBezTo>
                  <a:pt x="85" y="2734"/>
                  <a:pt x="0" y="2415"/>
                  <a:pt x="0" y="2040"/>
                </a:cubicBezTo>
                <a:cubicBezTo>
                  <a:pt x="0" y="1664"/>
                  <a:pt x="85" y="1345"/>
                  <a:pt x="273" y="1020"/>
                </a:cubicBezTo>
                <a:cubicBezTo>
                  <a:pt x="461" y="695"/>
                  <a:pt x="695" y="461"/>
                  <a:pt x="1020" y="273"/>
                </a:cubicBezTo>
                <a:cubicBezTo>
                  <a:pt x="1345" y="85"/>
                  <a:pt x="1664" y="0"/>
                  <a:pt x="2039" y="0"/>
                </a:cubicBezTo>
                <a:cubicBezTo>
                  <a:pt x="2415" y="0"/>
                  <a:pt x="2734" y="85"/>
                  <a:pt x="3059" y="273"/>
                </a:cubicBezTo>
                <a:cubicBezTo>
                  <a:pt x="3384" y="461"/>
                  <a:pt x="3618" y="695"/>
                  <a:pt x="3806" y="1020"/>
                </a:cubicBezTo>
                <a:cubicBezTo>
                  <a:pt x="3994" y="1345"/>
                  <a:pt x="4079" y="1664"/>
                  <a:pt x="4079" y="2039"/>
                </a:cubicBezTo>
                <a:close/>
              </a:path>
            </a:pathLst>
          </a:custGeom>
          <a:solidFill>
            <a:srgbClr val="BA201E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5"/>
          <p:cNvSpPr/>
          <p:nvPr/>
        </p:nvSpPr>
        <p:spPr>
          <a:xfrm>
            <a:off x="4093403" y="1429964"/>
            <a:ext cx="954180" cy="9541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5" h="3535">
                <a:moveTo>
                  <a:pt x="3535" y="1768"/>
                </a:moveTo>
                <a:cubicBezTo>
                  <a:pt x="3535" y="2093"/>
                  <a:pt x="3461" y="2369"/>
                  <a:pt x="3298" y="2651"/>
                </a:cubicBezTo>
                <a:cubicBezTo>
                  <a:pt x="3135" y="2933"/>
                  <a:pt x="2933" y="3135"/>
                  <a:pt x="2651" y="3298"/>
                </a:cubicBezTo>
                <a:cubicBezTo>
                  <a:pt x="2369" y="3461"/>
                  <a:pt x="2093" y="3535"/>
                  <a:pt x="1768" y="3535"/>
                </a:cubicBezTo>
                <a:cubicBezTo>
                  <a:pt x="1442" y="3535"/>
                  <a:pt x="1166" y="3461"/>
                  <a:pt x="884" y="3298"/>
                </a:cubicBezTo>
                <a:cubicBezTo>
                  <a:pt x="602" y="3135"/>
                  <a:pt x="400" y="2933"/>
                  <a:pt x="237" y="2651"/>
                </a:cubicBezTo>
                <a:cubicBezTo>
                  <a:pt x="74" y="2369"/>
                  <a:pt x="0" y="2093"/>
                  <a:pt x="0" y="1768"/>
                </a:cubicBezTo>
                <a:cubicBezTo>
                  <a:pt x="0" y="1442"/>
                  <a:pt x="74" y="1166"/>
                  <a:pt x="237" y="884"/>
                </a:cubicBezTo>
                <a:cubicBezTo>
                  <a:pt x="400" y="602"/>
                  <a:pt x="602" y="400"/>
                  <a:pt x="884" y="237"/>
                </a:cubicBezTo>
                <a:cubicBezTo>
                  <a:pt x="1166" y="74"/>
                  <a:pt x="1442" y="0"/>
                  <a:pt x="1767" y="0"/>
                </a:cubicBezTo>
                <a:cubicBezTo>
                  <a:pt x="2093" y="0"/>
                  <a:pt x="2369" y="74"/>
                  <a:pt x="2651" y="237"/>
                </a:cubicBezTo>
                <a:cubicBezTo>
                  <a:pt x="2933" y="400"/>
                  <a:pt x="3135" y="602"/>
                  <a:pt x="3298" y="884"/>
                </a:cubicBezTo>
                <a:cubicBezTo>
                  <a:pt x="3461" y="1166"/>
                  <a:pt x="3535" y="1442"/>
                  <a:pt x="3535" y="1767"/>
                </a:cubicBezTo>
                <a:close/>
              </a:path>
            </a:pathLst>
          </a:custGeom>
          <a:solidFill>
            <a:srgbClr val="D1272A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6"/>
          <p:cNvSpPr/>
          <p:nvPr/>
        </p:nvSpPr>
        <p:spPr>
          <a:xfrm>
            <a:off x="3940584" y="1277144"/>
            <a:ext cx="1259819" cy="12598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7" h="4667">
                <a:moveTo>
                  <a:pt x="2334" y="0"/>
                </a:moveTo>
                <a:cubicBezTo>
                  <a:pt x="1045" y="0"/>
                  <a:pt x="0" y="1045"/>
                  <a:pt x="0" y="2334"/>
                </a:cubicBezTo>
                <a:cubicBezTo>
                  <a:pt x="0" y="3622"/>
                  <a:pt x="1045" y="4667"/>
                  <a:pt x="2334" y="4667"/>
                </a:cubicBezTo>
                <a:cubicBezTo>
                  <a:pt x="3622" y="4667"/>
                  <a:pt x="4667" y="3622"/>
                  <a:pt x="4667" y="2334"/>
                </a:cubicBezTo>
                <a:cubicBezTo>
                  <a:pt x="4667" y="1045"/>
                  <a:pt x="3622" y="0"/>
                  <a:pt x="2334" y="0"/>
                </a:cubicBezTo>
                <a:close/>
                <a:moveTo>
                  <a:pt x="2334" y="4495"/>
                </a:moveTo>
                <a:cubicBezTo>
                  <a:pt x="1140" y="4495"/>
                  <a:pt x="172" y="3527"/>
                  <a:pt x="172" y="2334"/>
                </a:cubicBezTo>
                <a:cubicBezTo>
                  <a:pt x="172" y="1140"/>
                  <a:pt x="1140" y="172"/>
                  <a:pt x="2334" y="172"/>
                </a:cubicBezTo>
                <a:cubicBezTo>
                  <a:pt x="3527" y="172"/>
                  <a:pt x="4495" y="1140"/>
                  <a:pt x="4495" y="2334"/>
                </a:cubicBezTo>
                <a:cubicBezTo>
                  <a:pt x="4495" y="3527"/>
                  <a:pt x="3527" y="4495"/>
                  <a:pt x="2334" y="449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7"/>
          <p:cNvSpPr/>
          <p:nvPr/>
        </p:nvSpPr>
        <p:spPr>
          <a:xfrm>
            <a:off x="4007543" y="1344104"/>
            <a:ext cx="1125900" cy="1125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71" h="4171">
                <a:moveTo>
                  <a:pt x="2086" y="0"/>
                </a:moveTo>
                <a:cubicBezTo>
                  <a:pt x="933" y="0"/>
                  <a:pt x="0" y="933"/>
                  <a:pt x="0" y="2086"/>
                </a:cubicBezTo>
                <a:cubicBezTo>
                  <a:pt x="0" y="3238"/>
                  <a:pt x="933" y="4171"/>
                  <a:pt x="2086" y="4171"/>
                </a:cubicBezTo>
                <a:cubicBezTo>
                  <a:pt x="3238" y="4171"/>
                  <a:pt x="4171" y="3238"/>
                  <a:pt x="4171" y="2086"/>
                </a:cubicBezTo>
                <a:cubicBezTo>
                  <a:pt x="4171" y="933"/>
                  <a:pt x="3238" y="0"/>
                  <a:pt x="2086" y="0"/>
                </a:cubicBezTo>
                <a:close/>
                <a:moveTo>
                  <a:pt x="2086" y="4093"/>
                </a:moveTo>
                <a:cubicBezTo>
                  <a:pt x="977" y="4093"/>
                  <a:pt x="78" y="3194"/>
                  <a:pt x="78" y="2086"/>
                </a:cubicBezTo>
                <a:cubicBezTo>
                  <a:pt x="78" y="977"/>
                  <a:pt x="977" y="78"/>
                  <a:pt x="2086" y="78"/>
                </a:cubicBezTo>
                <a:cubicBezTo>
                  <a:pt x="3194" y="78"/>
                  <a:pt x="4093" y="977"/>
                  <a:pt x="4093" y="2086"/>
                </a:cubicBezTo>
                <a:cubicBezTo>
                  <a:pt x="4093" y="3194"/>
                  <a:pt x="3194" y="4093"/>
                  <a:pt x="2086" y="4093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8"/>
          <p:cNvSpPr/>
          <p:nvPr/>
        </p:nvSpPr>
        <p:spPr>
          <a:xfrm>
            <a:off x="4105283" y="2012624"/>
            <a:ext cx="930420" cy="3739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47" h="1386">
                <a:moveTo>
                  <a:pt x="1724" y="975"/>
                </a:moveTo>
                <a:cubicBezTo>
                  <a:pt x="992" y="975"/>
                  <a:pt x="352" y="586"/>
                  <a:pt x="0" y="0"/>
                </a:cubicBezTo>
                <a:cubicBezTo>
                  <a:pt x="173" y="792"/>
                  <a:pt x="880" y="1386"/>
                  <a:pt x="1724" y="1386"/>
                </a:cubicBezTo>
                <a:cubicBezTo>
                  <a:pt x="2567" y="1386"/>
                  <a:pt x="3274" y="792"/>
                  <a:pt x="3447" y="0"/>
                </a:cubicBezTo>
                <a:cubicBezTo>
                  <a:pt x="3095" y="586"/>
                  <a:pt x="2455" y="975"/>
                  <a:pt x="1724" y="975"/>
                </a:cubicBezTo>
                <a:close/>
              </a:path>
            </a:pathLst>
          </a:custGeom>
          <a:solidFill>
            <a:srgbClr val="EB656C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9"/>
          <p:cNvSpPr/>
          <p:nvPr/>
        </p:nvSpPr>
        <p:spPr>
          <a:xfrm>
            <a:off x="4257024" y="1455614"/>
            <a:ext cx="626939" cy="1730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3" h="642">
                <a:moveTo>
                  <a:pt x="2323" y="559"/>
                </a:moveTo>
                <a:cubicBezTo>
                  <a:pt x="2323" y="763"/>
                  <a:pt x="1803" y="528"/>
                  <a:pt x="1162" y="528"/>
                </a:cubicBezTo>
                <a:cubicBezTo>
                  <a:pt x="520" y="528"/>
                  <a:pt x="0" y="763"/>
                  <a:pt x="0" y="559"/>
                </a:cubicBezTo>
                <a:cubicBezTo>
                  <a:pt x="0" y="355"/>
                  <a:pt x="520" y="0"/>
                  <a:pt x="1162" y="0"/>
                </a:cubicBezTo>
                <a:cubicBezTo>
                  <a:pt x="1803" y="0"/>
                  <a:pt x="2323" y="355"/>
                  <a:pt x="2323" y="559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7500" tIns="33750" rIns="67500" bIns="3375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35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94183" y="1730744"/>
            <a:ext cx="352620" cy="352620"/>
            <a:chOff x="5858911" y="2307658"/>
            <a:chExt cx="470160" cy="470160"/>
          </a:xfrm>
        </p:grpSpPr>
        <p:sp>
          <p:nvSpPr>
            <p:cNvPr id="15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 userDrawn="1"/>
        </p:nvGrpSpPr>
        <p:grpSpPr>
          <a:xfrm>
            <a:off x="4400123" y="1730744"/>
            <a:ext cx="352620" cy="352620"/>
            <a:chOff x="5858911" y="2307658"/>
            <a:chExt cx="470160" cy="470160"/>
          </a:xfrm>
        </p:grpSpPr>
        <p:sp>
          <p:nvSpPr>
            <p:cNvPr id="28" name="Freeform: Shape 10"/>
            <p:cNvSpPr/>
            <p:nvPr/>
          </p:nvSpPr>
          <p:spPr>
            <a:xfrm>
              <a:off x="5858911" y="2307658"/>
              <a:ext cx="470160" cy="47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7" h="1307">
                  <a:moveTo>
                    <a:pt x="1307" y="654"/>
                  </a:moveTo>
                  <a:cubicBezTo>
                    <a:pt x="1307" y="774"/>
                    <a:pt x="1280" y="875"/>
                    <a:pt x="1220" y="980"/>
                  </a:cubicBezTo>
                  <a:cubicBezTo>
                    <a:pt x="1160" y="1084"/>
                    <a:pt x="1084" y="1160"/>
                    <a:pt x="980" y="1220"/>
                  </a:cubicBezTo>
                  <a:cubicBezTo>
                    <a:pt x="875" y="1280"/>
                    <a:pt x="774" y="1307"/>
                    <a:pt x="654" y="1307"/>
                  </a:cubicBezTo>
                  <a:cubicBezTo>
                    <a:pt x="533" y="1307"/>
                    <a:pt x="431" y="1280"/>
                    <a:pt x="327" y="1220"/>
                  </a:cubicBezTo>
                  <a:cubicBezTo>
                    <a:pt x="222" y="1160"/>
                    <a:pt x="147" y="1084"/>
                    <a:pt x="87" y="980"/>
                  </a:cubicBezTo>
                  <a:cubicBezTo>
                    <a:pt x="27" y="875"/>
                    <a:pt x="0" y="774"/>
                    <a:pt x="0" y="654"/>
                  </a:cubicBezTo>
                  <a:cubicBezTo>
                    <a:pt x="0" y="533"/>
                    <a:pt x="27" y="431"/>
                    <a:pt x="87" y="327"/>
                  </a:cubicBezTo>
                  <a:cubicBezTo>
                    <a:pt x="147" y="222"/>
                    <a:pt x="222" y="147"/>
                    <a:pt x="327" y="87"/>
                  </a:cubicBezTo>
                  <a:cubicBezTo>
                    <a:pt x="431" y="27"/>
                    <a:pt x="533" y="0"/>
                    <a:pt x="654" y="0"/>
                  </a:cubicBezTo>
                  <a:cubicBezTo>
                    <a:pt x="774" y="0"/>
                    <a:pt x="875" y="27"/>
                    <a:pt x="980" y="87"/>
                  </a:cubicBezTo>
                  <a:cubicBezTo>
                    <a:pt x="1084" y="147"/>
                    <a:pt x="1160" y="222"/>
                    <a:pt x="1220" y="327"/>
                  </a:cubicBezTo>
                  <a:cubicBezTo>
                    <a:pt x="1280" y="431"/>
                    <a:pt x="1307" y="533"/>
                    <a:pt x="1307" y="654"/>
                  </a:cubicBezTo>
                  <a:close/>
                </a:path>
              </a:pathLst>
            </a:custGeom>
            <a:solidFill>
              <a:srgbClr val="BA201E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1"/>
            <p:cNvSpPr/>
            <p:nvPr/>
          </p:nvSpPr>
          <p:spPr>
            <a:xfrm>
              <a:off x="6045031" y="2493778"/>
              <a:ext cx="9792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273">
                  <a:moveTo>
                    <a:pt x="273" y="137"/>
                  </a:moveTo>
                  <a:cubicBezTo>
                    <a:pt x="273" y="162"/>
                    <a:pt x="266" y="183"/>
                    <a:pt x="254" y="205"/>
                  </a:cubicBezTo>
                  <a:cubicBezTo>
                    <a:pt x="241" y="226"/>
                    <a:pt x="226" y="241"/>
                    <a:pt x="205" y="254"/>
                  </a:cubicBezTo>
                  <a:cubicBezTo>
                    <a:pt x="183" y="266"/>
                    <a:pt x="162" y="273"/>
                    <a:pt x="137" y="273"/>
                  </a:cubicBezTo>
                  <a:cubicBezTo>
                    <a:pt x="111" y="273"/>
                    <a:pt x="89" y="266"/>
                    <a:pt x="68" y="254"/>
                  </a:cubicBezTo>
                  <a:cubicBezTo>
                    <a:pt x="46" y="241"/>
                    <a:pt x="31" y="226"/>
                    <a:pt x="19" y="205"/>
                  </a:cubicBezTo>
                  <a:cubicBezTo>
                    <a:pt x="6" y="183"/>
                    <a:pt x="0" y="162"/>
                    <a:pt x="0" y="137"/>
                  </a:cubicBezTo>
                  <a:cubicBezTo>
                    <a:pt x="0" y="111"/>
                    <a:pt x="6" y="89"/>
                    <a:pt x="19" y="68"/>
                  </a:cubicBezTo>
                  <a:cubicBezTo>
                    <a:pt x="31" y="46"/>
                    <a:pt x="46" y="31"/>
                    <a:pt x="68" y="19"/>
                  </a:cubicBezTo>
                  <a:cubicBezTo>
                    <a:pt x="89" y="6"/>
                    <a:pt x="111" y="0"/>
                    <a:pt x="137" y="0"/>
                  </a:cubicBezTo>
                  <a:cubicBezTo>
                    <a:pt x="162" y="0"/>
                    <a:pt x="183" y="6"/>
                    <a:pt x="205" y="19"/>
                  </a:cubicBezTo>
                  <a:cubicBezTo>
                    <a:pt x="226" y="31"/>
                    <a:pt x="241" y="46"/>
                    <a:pt x="254" y="68"/>
                  </a:cubicBezTo>
                  <a:cubicBezTo>
                    <a:pt x="266" y="89"/>
                    <a:pt x="273" y="111"/>
                    <a:pt x="273" y="13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autoRev="1" fill="remove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08333E-7 -3.33333E-6 L -0.03203 0.03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1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repeatCount="0" accel="50000" decel="50000" autoRev="1" fill="remove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3.33333E-6 L 0.03151 0.03426 " pathEditMode="relative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/>
          <a:lstStyle/>
          <a:p>
            <a:fld id="{361E82BE-B626-4EB2-8898-B03C44A2E9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Confidential, Dynatrace LLC</a:t>
            </a:r>
          </a:p>
        </p:txBody>
      </p:sp>
    </p:spTree>
    <p:extLst>
      <p:ext uri="{BB962C8B-B14F-4D97-AF65-F5344CB8AC3E}">
        <p14:creationId xmlns:p14="http://schemas.microsoft.com/office/powerpoint/2010/main" val="3652446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791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4694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7FFB50-7503-6C4E-9BA5-8D194E49B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651"/>
            <a:ext cx="9139938" cy="52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54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2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3505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3" r:id="rId21"/>
    <p:sldLayoutId id="2147483874" r:id="rId2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382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895" r:id="rId19"/>
    <p:sldLayoutId id="2147483896" r:id="rId20"/>
    <p:sldLayoutId id="2147483897" r:id="rId21"/>
    <p:sldLayoutId id="2147483898" r:id="rId22"/>
    <p:sldLayoutId id="2147483899" r:id="rId23"/>
    <p:sldLayoutId id="2147483900" r:id="rId24"/>
    <p:sldLayoutId id="2147483901" r:id="rId25"/>
    <p:sldLayoutId id="2147483902" r:id="rId26"/>
    <p:sldLayoutId id="2147483903" r:id="rId27"/>
    <p:sldLayoutId id="2147483904" r:id="rId2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21" Type="http://schemas.openxmlformats.org/officeDocument/2006/relationships/image" Target="../media/image10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30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13" Type="http://schemas.openxmlformats.org/officeDocument/2006/relationships/hyperlink" Target="http://bit.ly/pureperf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s://github.com/Dynatrace/AWSDevOpsTutorial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s://community.dynatrace.com/community/display/PUBEVENTS/Events" TargetMode="External"/><Relationship Id="rId9" Type="http://schemas.openxmlformats.org/officeDocument/2006/relationships/hyperlink" Target="http://bit.ly/dteasytravel" TargetMode="External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101 Jenkins with Dynatrace</a:t>
            </a:r>
            <a:br>
              <a:rPr lang="en-US" sz="3000" dirty="0"/>
            </a:br>
            <a:r>
              <a:rPr lang="en-US" sz="2000" dirty="0"/>
              <a:t>Shift-Left, Shift-Right through Dynatrace API &amp; CLI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Based on: https://github.com/dynatrace-innovationlab/jenkins-dynatrace-pipeline-tutorial</a:t>
            </a:r>
            <a:br>
              <a:rPr lang="en-US" sz="1800" dirty="0"/>
            </a:b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2833912"/>
            <a:ext cx="9144000" cy="2117877"/>
            <a:chOff x="-11463" y="3778549"/>
            <a:chExt cx="12192000" cy="28238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710" y="3778549"/>
              <a:ext cx="2944964" cy="196208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22026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Andreas Grabner, Dynatrace </a:t>
            </a:r>
            <a:br>
              <a:rPr lang="en-US" sz="1350" dirty="0">
                <a:solidFill>
                  <a:srgbClr val="FFFFFF"/>
                </a:solidFill>
                <a:latin typeface="Calibri" panose="020F0502020204030204"/>
              </a:rPr>
            </a:br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@</a:t>
            </a:r>
            <a:r>
              <a:rPr lang="en-US" sz="1350" dirty="0" err="1">
                <a:solidFill>
                  <a:srgbClr val="FFFFFF"/>
                </a:solidFill>
                <a:latin typeface="Calibri" panose="020F0502020204030204"/>
              </a:rPr>
              <a:t>grabnerandi</a:t>
            </a: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EA2750-4F5C-4D48-A892-5427961685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49B9-7D8B-4A52-A5EA-529BB7E2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Checkout, Build &amp; Clean Staging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1EC57-57E0-44BA-84FE-E81DAFC4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9582"/>
            <a:ext cx="8532440" cy="35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82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1: Deploy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16310-55CE-454C-BB43-C6F4F87F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75883"/>
            <a:ext cx="5834630" cy="332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00BD55-7E0F-4595-9161-BF1899B46074}"/>
              </a:ext>
            </a:extLst>
          </p:cNvPr>
          <p:cNvSpPr/>
          <p:nvPr/>
        </p:nvSpPr>
        <p:spPr>
          <a:xfrm>
            <a:off x="611560" y="2355725"/>
            <a:ext cx="5472608" cy="181189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63024-7208-4A07-89F0-A7BA512F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52" y="267494"/>
            <a:ext cx="3896185" cy="473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055DDC-5564-495E-AE8C-0596CDA955A3}"/>
              </a:ext>
            </a:extLst>
          </p:cNvPr>
          <p:cNvSpPr/>
          <p:nvPr/>
        </p:nvSpPr>
        <p:spPr>
          <a:xfrm>
            <a:off x="5292080" y="353589"/>
            <a:ext cx="1440160" cy="24444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0E769-B1B2-4BD7-A720-9B6ABBEAAB35}"/>
              </a:ext>
            </a:extLst>
          </p:cNvPr>
          <p:cNvSpPr/>
          <p:nvPr/>
        </p:nvSpPr>
        <p:spPr>
          <a:xfrm>
            <a:off x="1314082" y="1525923"/>
            <a:ext cx="1529726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FA3B-1CB8-44D4-9A58-A9FBBB6E02DA}"/>
              </a:ext>
            </a:extLst>
          </p:cNvPr>
          <p:cNvSpPr/>
          <p:nvPr/>
        </p:nvSpPr>
        <p:spPr>
          <a:xfrm>
            <a:off x="1451734" y="1670949"/>
            <a:ext cx="2112154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25717-EBBA-471B-A708-EFBABA1E01D2}"/>
              </a:ext>
            </a:extLst>
          </p:cNvPr>
          <p:cNvSpPr/>
          <p:nvPr/>
        </p:nvSpPr>
        <p:spPr>
          <a:xfrm>
            <a:off x="1446160" y="1829548"/>
            <a:ext cx="3557888" cy="12226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F58298-59C6-4758-86DF-928CBF7171FF}"/>
              </a:ext>
            </a:extLst>
          </p:cNvPr>
          <p:cNvSpPr/>
          <p:nvPr/>
        </p:nvSpPr>
        <p:spPr>
          <a:xfrm>
            <a:off x="1438786" y="1981948"/>
            <a:ext cx="3557888" cy="328238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CD4EE-8CC8-4BD3-B5B9-2EADCA7498C9}"/>
              </a:ext>
            </a:extLst>
          </p:cNvPr>
          <p:cNvSpPr/>
          <p:nvPr/>
        </p:nvSpPr>
        <p:spPr>
          <a:xfrm>
            <a:off x="5341614" y="1403655"/>
            <a:ext cx="2192771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99F10A-E041-4638-B72F-D3338484E95E}"/>
              </a:ext>
            </a:extLst>
          </p:cNvPr>
          <p:cNvSpPr/>
          <p:nvPr/>
        </p:nvSpPr>
        <p:spPr>
          <a:xfrm>
            <a:off x="5326866" y="744062"/>
            <a:ext cx="3046810" cy="15678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21D5E-0E1A-4297-AC9F-7C34AF50D589}"/>
              </a:ext>
            </a:extLst>
          </p:cNvPr>
          <p:cNvSpPr/>
          <p:nvPr/>
        </p:nvSpPr>
        <p:spPr>
          <a:xfrm>
            <a:off x="5326866" y="2658264"/>
            <a:ext cx="2917542" cy="583679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5C85-7BD2-49EF-9096-9B284F0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EC72C-B241-48B4-95D6-2D942EC3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48" y="1202457"/>
            <a:ext cx="4275922" cy="247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1B4E6-086A-4523-AC11-AD90E1AE9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79"/>
          <a:stretch/>
        </p:blipFill>
        <p:spPr>
          <a:xfrm>
            <a:off x="152062" y="1203597"/>
            <a:ext cx="4275922" cy="324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6E9512-77AE-426F-833C-54AE50B55B73}"/>
              </a:ext>
            </a:extLst>
          </p:cNvPr>
          <p:cNvSpPr/>
          <p:nvPr/>
        </p:nvSpPr>
        <p:spPr>
          <a:xfrm>
            <a:off x="292258" y="2416231"/>
            <a:ext cx="2407533" cy="179263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BA24E-35A4-4678-820F-4037DD0F9DBB}"/>
              </a:ext>
            </a:extLst>
          </p:cNvPr>
          <p:cNvSpPr/>
          <p:nvPr/>
        </p:nvSpPr>
        <p:spPr>
          <a:xfrm>
            <a:off x="294391" y="4041406"/>
            <a:ext cx="2232248" cy="179263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636F2-D620-4739-A1E9-4F3DFDE9C64F}"/>
              </a:ext>
            </a:extLst>
          </p:cNvPr>
          <p:cNvSpPr/>
          <p:nvPr/>
        </p:nvSpPr>
        <p:spPr>
          <a:xfrm>
            <a:off x="4844886" y="1658249"/>
            <a:ext cx="1080120" cy="19342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5CAFC-252C-4AB1-96C1-AE3D97F2C297}"/>
              </a:ext>
            </a:extLst>
          </p:cNvPr>
          <p:cNvSpPr/>
          <p:nvPr/>
        </p:nvSpPr>
        <p:spPr>
          <a:xfrm>
            <a:off x="251520" y="1275606"/>
            <a:ext cx="1584176" cy="28803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79C66-A19F-44AA-A1D7-2199AACCB135}"/>
              </a:ext>
            </a:extLst>
          </p:cNvPr>
          <p:cNvSpPr/>
          <p:nvPr/>
        </p:nvSpPr>
        <p:spPr>
          <a:xfrm>
            <a:off x="5997014" y="1665623"/>
            <a:ext cx="720080" cy="18604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44B-6575-400A-9FA7-B1A8767D817E}"/>
              </a:ext>
            </a:extLst>
          </p:cNvPr>
          <p:cNvSpPr/>
          <p:nvPr/>
        </p:nvSpPr>
        <p:spPr>
          <a:xfrm>
            <a:off x="165494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3549F-7409-408D-8F69-51193F521285}"/>
              </a:ext>
            </a:extLst>
          </p:cNvPr>
          <p:cNvSpPr/>
          <p:nvPr/>
        </p:nvSpPr>
        <p:spPr>
          <a:xfrm>
            <a:off x="4700539" y="879447"/>
            <a:ext cx="4262489" cy="323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Service hosted by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5C46EC-4EBF-48E2-8287-5041935CAF0B}"/>
              </a:ext>
            </a:extLst>
          </p:cNvPr>
          <p:cNvSpPr/>
          <p:nvPr/>
        </p:nvSpPr>
        <p:spPr>
          <a:xfrm>
            <a:off x="3949270" y="1188037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9971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E048-0E5B-4E46-8CAF-8C13E83A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Staging – Part 2: Automatic Tagging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EC3F-45A3-4A9F-910F-415906C8B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10"/>
          <a:stretch/>
        </p:blipFill>
        <p:spPr>
          <a:xfrm>
            <a:off x="683568" y="1059582"/>
            <a:ext cx="3215773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F1A63-5D01-4047-B7D9-9BDDF11D5C40}"/>
              </a:ext>
            </a:extLst>
          </p:cNvPr>
          <p:cNvSpPr/>
          <p:nvPr/>
        </p:nvSpPr>
        <p:spPr>
          <a:xfrm>
            <a:off x="683568" y="1085941"/>
            <a:ext cx="983525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33FC-E495-413A-971A-D18BDA1C5932}"/>
              </a:ext>
            </a:extLst>
          </p:cNvPr>
          <p:cNvSpPr/>
          <p:nvPr/>
        </p:nvSpPr>
        <p:spPr>
          <a:xfrm>
            <a:off x="1235046" y="2512921"/>
            <a:ext cx="600650" cy="26167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92DE6-28D0-4F7C-82BC-7431486E5D03}"/>
              </a:ext>
            </a:extLst>
          </p:cNvPr>
          <p:cNvSpPr/>
          <p:nvPr/>
        </p:nvSpPr>
        <p:spPr>
          <a:xfrm>
            <a:off x="802997" y="2919952"/>
            <a:ext cx="2232248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CE9E1-43C9-4132-91DE-CBAC265DABF8}"/>
              </a:ext>
            </a:extLst>
          </p:cNvPr>
          <p:cNvSpPr/>
          <p:nvPr/>
        </p:nvSpPr>
        <p:spPr>
          <a:xfrm>
            <a:off x="830740" y="4824500"/>
            <a:ext cx="2204505" cy="213114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AE44C-82AB-46F0-8DDB-6F8A75AC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5" y="1064454"/>
            <a:ext cx="3460918" cy="401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A83846-EB65-4951-9B1D-96BB2FECDE62}"/>
              </a:ext>
            </a:extLst>
          </p:cNvPr>
          <p:cNvSpPr/>
          <p:nvPr/>
        </p:nvSpPr>
        <p:spPr>
          <a:xfrm>
            <a:off x="4871475" y="1046877"/>
            <a:ext cx="983525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89986-7AFA-46DC-BE27-0252F2C07A4E}"/>
              </a:ext>
            </a:extLst>
          </p:cNvPr>
          <p:cNvSpPr/>
          <p:nvPr/>
        </p:nvSpPr>
        <p:spPr>
          <a:xfrm>
            <a:off x="4932040" y="3016109"/>
            <a:ext cx="2592288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1975F-EFC8-45D2-8DB7-4A23FB1FD9FC}"/>
              </a:ext>
            </a:extLst>
          </p:cNvPr>
          <p:cNvSpPr/>
          <p:nvPr/>
        </p:nvSpPr>
        <p:spPr>
          <a:xfrm>
            <a:off x="4978936" y="4775940"/>
            <a:ext cx="2113344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45F678-92C9-4122-AACC-12D66B0F62D7}"/>
              </a:ext>
            </a:extLst>
          </p:cNvPr>
          <p:cNvSpPr/>
          <p:nvPr/>
        </p:nvSpPr>
        <p:spPr>
          <a:xfrm>
            <a:off x="5450845" y="2586174"/>
            <a:ext cx="648071" cy="261674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4431318-AEDA-4F87-8646-C958F625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67" y="2754903"/>
            <a:ext cx="4191585" cy="232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B06E0-CB12-496B-9573-5C8BBFB78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r="1078" b="2243"/>
          <a:stretch/>
        </p:blipFill>
        <p:spPr>
          <a:xfrm>
            <a:off x="255737" y="2745152"/>
            <a:ext cx="4191585" cy="230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94C6B-06B5-48EA-9EB0-44C82AB4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68" y="97632"/>
            <a:ext cx="8080774" cy="501720"/>
          </a:xfrm>
        </p:spPr>
        <p:txBody>
          <a:bodyPr/>
          <a:lstStyle/>
          <a:p>
            <a:r>
              <a:rPr lang="en-US" dirty="0"/>
              <a:t>Deploy Staging – Part 3: Push Deployment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95ED7-DCA1-4C77-A32C-E92D7D50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39" y="599352"/>
            <a:ext cx="6002166" cy="193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118397-B548-4166-91D2-2B4F1BECA940}"/>
              </a:ext>
            </a:extLst>
          </p:cNvPr>
          <p:cNvSpPr/>
          <p:nvPr/>
        </p:nvSpPr>
        <p:spPr>
          <a:xfrm>
            <a:off x="3391245" y="1017127"/>
            <a:ext cx="2364030" cy="15558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6CA08-6458-44DC-A4BD-AF82F5BFA6FA}"/>
              </a:ext>
            </a:extLst>
          </p:cNvPr>
          <p:cNvSpPr/>
          <p:nvPr/>
        </p:nvSpPr>
        <p:spPr>
          <a:xfrm>
            <a:off x="3391245" y="1843983"/>
            <a:ext cx="3553104" cy="155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50089-B649-4591-8481-C1D041FCF967}"/>
              </a:ext>
            </a:extLst>
          </p:cNvPr>
          <p:cNvSpPr/>
          <p:nvPr/>
        </p:nvSpPr>
        <p:spPr>
          <a:xfrm>
            <a:off x="4936608" y="3227559"/>
            <a:ext cx="1176640" cy="15602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858CF-2223-4EA2-B6D7-02491A9C69CD}"/>
              </a:ext>
            </a:extLst>
          </p:cNvPr>
          <p:cNvSpPr/>
          <p:nvPr/>
        </p:nvSpPr>
        <p:spPr>
          <a:xfrm>
            <a:off x="395537" y="3228001"/>
            <a:ext cx="1152128" cy="170330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1611B-F4F4-409E-BC6C-529D6838F4A8}"/>
              </a:ext>
            </a:extLst>
          </p:cNvPr>
          <p:cNvSpPr/>
          <p:nvPr/>
        </p:nvSpPr>
        <p:spPr>
          <a:xfrm>
            <a:off x="2000127" y="1183455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D2842-0756-4BED-88CF-9AE569B82A24}"/>
              </a:ext>
            </a:extLst>
          </p:cNvPr>
          <p:cNvSpPr/>
          <p:nvPr/>
        </p:nvSpPr>
        <p:spPr>
          <a:xfrm>
            <a:off x="2003561" y="2020317"/>
            <a:ext cx="4152134" cy="349738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F06AB-7DE4-4A15-8769-48274E271D86}"/>
              </a:ext>
            </a:extLst>
          </p:cNvPr>
          <p:cNvSpPr/>
          <p:nvPr/>
        </p:nvSpPr>
        <p:spPr>
          <a:xfrm>
            <a:off x="255737" y="3622006"/>
            <a:ext cx="4191585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A74D6-5581-45D0-8F0E-CEE9C12DEBA3}"/>
              </a:ext>
            </a:extLst>
          </p:cNvPr>
          <p:cNvSpPr/>
          <p:nvPr/>
        </p:nvSpPr>
        <p:spPr>
          <a:xfrm>
            <a:off x="4801040" y="3622005"/>
            <a:ext cx="4196632" cy="142577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5710A4-AEA0-4570-8D42-7362341F3B95}"/>
              </a:ext>
            </a:extLst>
          </p:cNvPr>
          <p:cNvCxnSpPr>
            <a:cxnSpLocks/>
          </p:cNvCxnSpPr>
          <p:nvPr/>
        </p:nvCxnSpPr>
        <p:spPr>
          <a:xfrm flipV="1">
            <a:off x="107504" y="2643758"/>
            <a:ext cx="9005104" cy="1066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9217-A507-4DA2-8F80-620DF68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Push Start &amp; Stop Event as Custom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145E-788B-4181-8C79-9BCAA5C7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0344"/>
            <a:ext cx="5472608" cy="3085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2CA20-2B93-4D71-AD50-9A4063F079A3}"/>
              </a:ext>
            </a:extLst>
          </p:cNvPr>
          <p:cNvSpPr/>
          <p:nvPr/>
        </p:nvSpPr>
        <p:spPr>
          <a:xfrm>
            <a:off x="1850444" y="1322333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9C19A-CDC2-4BFE-B95E-5BA581318B79}"/>
              </a:ext>
            </a:extLst>
          </p:cNvPr>
          <p:cNvSpPr/>
          <p:nvPr/>
        </p:nvSpPr>
        <p:spPr>
          <a:xfrm>
            <a:off x="1850444" y="3363838"/>
            <a:ext cx="2736304" cy="131853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C5001-215E-4FE2-BB66-1A5AC7E54E2C}"/>
              </a:ext>
            </a:extLst>
          </p:cNvPr>
          <p:cNvSpPr/>
          <p:nvPr/>
        </p:nvSpPr>
        <p:spPr>
          <a:xfrm>
            <a:off x="1043608" y="146156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244F2-40A3-47A9-8E57-FD94033D9564}"/>
              </a:ext>
            </a:extLst>
          </p:cNvPr>
          <p:cNvSpPr/>
          <p:nvPr/>
        </p:nvSpPr>
        <p:spPr>
          <a:xfrm>
            <a:off x="1043608" y="3490943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9D5C-6D5F-4E48-9F67-F4D4DEB0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355726"/>
            <a:ext cx="4856782" cy="263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02DD52-3123-4F0F-BE0A-87F26C014229}"/>
              </a:ext>
            </a:extLst>
          </p:cNvPr>
          <p:cNvSpPr/>
          <p:nvPr/>
        </p:nvSpPr>
        <p:spPr>
          <a:xfrm>
            <a:off x="4204586" y="2401737"/>
            <a:ext cx="1512168" cy="30452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39CB4-B22A-43B9-BB42-DD38BD7306A4}"/>
              </a:ext>
            </a:extLst>
          </p:cNvPr>
          <p:cNvSpPr/>
          <p:nvPr/>
        </p:nvSpPr>
        <p:spPr>
          <a:xfrm>
            <a:off x="4141706" y="2825985"/>
            <a:ext cx="4855028" cy="2169429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3B07-7D7F-48DD-A3AB-7C258A77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Staging: Collect Dynatrace Information – Option to Break 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579A-6990-4E55-A2CA-0001983C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1590"/>
            <a:ext cx="6696744" cy="316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914D2-9734-4015-97E3-453F4DBB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726621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6616F9-6A89-4556-89B1-6FD5453CF434}"/>
              </a:ext>
            </a:extLst>
          </p:cNvPr>
          <p:cNvSpPr/>
          <p:nvPr/>
        </p:nvSpPr>
        <p:spPr>
          <a:xfrm>
            <a:off x="971600" y="2996424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0FF42-DE8D-4573-BF67-36F704B8BC20}"/>
              </a:ext>
            </a:extLst>
          </p:cNvPr>
          <p:cNvSpPr/>
          <p:nvPr/>
        </p:nvSpPr>
        <p:spPr>
          <a:xfrm>
            <a:off x="971600" y="3781138"/>
            <a:ext cx="446449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AEB44-F582-4B15-B03B-0FA9A5391BBC}"/>
              </a:ext>
            </a:extLst>
          </p:cNvPr>
          <p:cNvSpPr/>
          <p:nvPr/>
        </p:nvSpPr>
        <p:spPr>
          <a:xfrm>
            <a:off x="6220810" y="4166006"/>
            <a:ext cx="2664296" cy="34246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84153-8D3F-4897-A4E2-FFC6240C2F9C}"/>
              </a:ext>
            </a:extLst>
          </p:cNvPr>
          <p:cNvSpPr/>
          <p:nvPr/>
        </p:nvSpPr>
        <p:spPr>
          <a:xfrm>
            <a:off x="941444" y="2519444"/>
            <a:ext cx="6150835" cy="3403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17E72-7F1C-4E57-8DD0-50208C6F79E4}"/>
              </a:ext>
            </a:extLst>
          </p:cNvPr>
          <p:cNvSpPr/>
          <p:nvPr/>
        </p:nvSpPr>
        <p:spPr>
          <a:xfrm>
            <a:off x="961066" y="3446564"/>
            <a:ext cx="6150835" cy="340337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6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CD08-2189-4FF2-813D-9BDE1E43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Production: Same as Staging – just different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382EB-7ECA-4D92-BBA5-D7A45BF9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3" y="1059582"/>
            <a:ext cx="5607669" cy="386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485B3-C73D-416B-9504-E6315373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58" y="2404714"/>
            <a:ext cx="2801513" cy="103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1A18B-54C9-4F26-9C72-EEB95A59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52" y="3939518"/>
            <a:ext cx="2828988" cy="987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E194F-ECDA-45E8-824F-8ACEB4C6B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81" y="1063950"/>
            <a:ext cx="2801265" cy="913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03C8F-2F87-4BCE-9348-14181AFDB59D}"/>
              </a:ext>
            </a:extLst>
          </p:cNvPr>
          <p:cNvSpPr/>
          <p:nvPr/>
        </p:nvSpPr>
        <p:spPr>
          <a:xfrm>
            <a:off x="1133624" y="2262649"/>
            <a:ext cx="1710184" cy="12226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189EC-F368-4B55-B1E4-551FA6A5E92F}"/>
              </a:ext>
            </a:extLst>
          </p:cNvPr>
          <p:cNvSpPr/>
          <p:nvPr/>
        </p:nvSpPr>
        <p:spPr>
          <a:xfrm>
            <a:off x="1317968" y="2424538"/>
            <a:ext cx="2245920" cy="12226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4BB5F-1E06-4040-8581-FA3D947ED8D7}"/>
              </a:ext>
            </a:extLst>
          </p:cNvPr>
          <p:cNvSpPr/>
          <p:nvPr/>
        </p:nvSpPr>
        <p:spPr>
          <a:xfrm>
            <a:off x="1042732" y="3579862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1A93E-92FF-44E3-8791-77FB6E26191D}"/>
              </a:ext>
            </a:extLst>
          </p:cNvPr>
          <p:cNvSpPr/>
          <p:nvPr/>
        </p:nvSpPr>
        <p:spPr>
          <a:xfrm>
            <a:off x="1042732" y="4314856"/>
            <a:ext cx="3241236" cy="2880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33237-7523-4F22-84B9-F3979B75EF8D}"/>
              </a:ext>
            </a:extLst>
          </p:cNvPr>
          <p:cNvSpPr/>
          <p:nvPr/>
        </p:nvSpPr>
        <p:spPr>
          <a:xfrm>
            <a:off x="6228184" y="1125764"/>
            <a:ext cx="1152128" cy="14984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1E4A4-4DEC-4239-B214-347E537EC3B4}"/>
              </a:ext>
            </a:extLst>
          </p:cNvPr>
          <p:cNvSpPr/>
          <p:nvPr/>
        </p:nvSpPr>
        <p:spPr>
          <a:xfrm>
            <a:off x="6228184" y="1880419"/>
            <a:ext cx="1632706" cy="10135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6C90F8-2608-4B0F-8AB0-E0C384D4FF68}"/>
              </a:ext>
            </a:extLst>
          </p:cNvPr>
          <p:cNvSpPr/>
          <p:nvPr/>
        </p:nvSpPr>
        <p:spPr>
          <a:xfrm>
            <a:off x="6158558" y="4314856"/>
            <a:ext cx="2798882" cy="60117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216C64-8868-4310-A017-4C04B739D5A8}"/>
              </a:ext>
            </a:extLst>
          </p:cNvPr>
          <p:cNvSpPr/>
          <p:nvPr/>
        </p:nvSpPr>
        <p:spPr>
          <a:xfrm>
            <a:off x="6228185" y="2701830"/>
            <a:ext cx="1440160" cy="190096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D61D1F-14CD-49B7-92B8-B9EAB1C208E2}"/>
              </a:ext>
            </a:extLst>
          </p:cNvPr>
          <p:cNvSpPr/>
          <p:nvPr/>
        </p:nvSpPr>
        <p:spPr>
          <a:xfrm flipH="1">
            <a:off x="7737972" y="2546806"/>
            <a:ext cx="889438" cy="48463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760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5A40-EFB7-4673-B043-ABE31B12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Production: Just some load tests as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E9B85-3A2F-4EB7-B710-A5358C47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5" y="1131590"/>
            <a:ext cx="5632302" cy="302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3D092F-4193-456B-B942-FC89013F7CD6}"/>
              </a:ext>
            </a:extLst>
          </p:cNvPr>
          <p:cNvSpPr/>
          <p:nvPr/>
        </p:nvSpPr>
        <p:spPr>
          <a:xfrm>
            <a:off x="1115616" y="1640984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204A3-B7AA-4B47-8F0A-1C83C0B47A8C}"/>
              </a:ext>
            </a:extLst>
          </p:cNvPr>
          <p:cNvSpPr/>
          <p:nvPr/>
        </p:nvSpPr>
        <p:spPr>
          <a:xfrm>
            <a:off x="1093035" y="3651870"/>
            <a:ext cx="4608512" cy="246094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98BA-83A2-4340-BFBF-A7D411E4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29744"/>
            <a:ext cx="3395335" cy="305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3F19C8-9C26-4DBA-B0A6-778EAA113FC3}"/>
              </a:ext>
            </a:extLst>
          </p:cNvPr>
          <p:cNvSpPr/>
          <p:nvPr/>
        </p:nvSpPr>
        <p:spPr>
          <a:xfrm>
            <a:off x="5580111" y="2874306"/>
            <a:ext cx="3395336" cy="1981162"/>
          </a:xfrm>
          <a:prstGeom prst="rect">
            <a:avLst/>
          </a:prstGeom>
          <a:noFill/>
          <a:ln w="25400">
            <a:solidFill>
              <a:srgbClr val="2B85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34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Production: Ready to go GREEN / BLUE?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C5A7F-D93A-4320-84AA-39D5BAC6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203598"/>
            <a:ext cx="6184047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4DFFD-18A5-4E24-B691-FA434DB5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78" y="3329283"/>
            <a:ext cx="3240360" cy="114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E362C-B574-41AD-AAE4-6363CD35DD6F}"/>
              </a:ext>
            </a:extLst>
          </p:cNvPr>
          <p:cNvSpPr/>
          <p:nvPr/>
        </p:nvSpPr>
        <p:spPr>
          <a:xfrm>
            <a:off x="6092000" y="3622375"/>
            <a:ext cx="2664296" cy="17351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1043608" y="2859782"/>
            <a:ext cx="4471870" cy="19624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76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1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LIVE DEMO!!</a:t>
            </a:r>
            <a:br>
              <a:rPr lang="en-US" dirty="0"/>
            </a:br>
            <a:r>
              <a:rPr lang="en-US" dirty="0"/>
              <a:t>Getting Started with the Tutorial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Load Testing Integration</a:t>
            </a:r>
            <a:br>
              <a:rPr lang="en-US" dirty="0"/>
            </a:br>
            <a:r>
              <a:rPr lang="en-US" dirty="0"/>
              <a:t>Works for </a:t>
            </a:r>
            <a:r>
              <a:rPr lang="en-US" dirty="0" err="1"/>
              <a:t>Neotys</a:t>
            </a:r>
            <a:r>
              <a:rPr lang="en-US" dirty="0"/>
              <a:t>, JMeter, Gatling, Load Runner …</a:t>
            </a:r>
          </a:p>
        </p:txBody>
      </p:sp>
    </p:spTree>
    <p:extLst>
      <p:ext uri="{BB962C8B-B14F-4D97-AF65-F5344CB8AC3E}">
        <p14:creationId xmlns:p14="http://schemas.microsoft.com/office/powerpoint/2010/main" val="244390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07F5F-BBC1-4EA1-9BFA-613B9AA7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57282"/>
            <a:ext cx="7382040" cy="34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80E13-069D-4CA4-8BA9-C3DFF0BB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Adding HTTP Headers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3C544-C4ED-481D-85B0-87E38DBBB8B2}"/>
              </a:ext>
            </a:extLst>
          </p:cNvPr>
          <p:cNvSpPr/>
          <p:nvPr/>
        </p:nvSpPr>
        <p:spPr>
          <a:xfrm>
            <a:off x="2022224" y="3222523"/>
            <a:ext cx="1852454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E8872-D994-4F96-BF6F-2E3FE01BDA5A}"/>
              </a:ext>
            </a:extLst>
          </p:cNvPr>
          <p:cNvSpPr/>
          <p:nvPr/>
        </p:nvSpPr>
        <p:spPr>
          <a:xfrm>
            <a:off x="4263578" y="3485732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1A4CE-26FA-4C56-9EB9-7D4DD47B5C1F}"/>
              </a:ext>
            </a:extLst>
          </p:cNvPr>
          <p:cNvSpPr/>
          <p:nvPr/>
        </p:nvSpPr>
        <p:spPr>
          <a:xfrm>
            <a:off x="2372626" y="3374923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6EC7B-D501-4B2B-BBBB-A2507C707C1D}"/>
              </a:ext>
            </a:extLst>
          </p:cNvPr>
          <p:cNvSpPr/>
          <p:nvPr/>
        </p:nvSpPr>
        <p:spPr>
          <a:xfrm>
            <a:off x="4060570" y="3634877"/>
            <a:ext cx="1728192" cy="13379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57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7DA-DC54-4908-96BE-A58AD0F2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Defining Request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7A8D-0D9F-4F43-9B42-BB8FBF9D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060041"/>
            <a:ext cx="3418499" cy="3942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C30DB-C764-4436-904C-E70A3533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60041"/>
            <a:ext cx="3256038" cy="289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8D7AE7-FE4E-400E-9737-12F08E08EDF5}"/>
              </a:ext>
            </a:extLst>
          </p:cNvPr>
          <p:cNvSpPr/>
          <p:nvPr/>
        </p:nvSpPr>
        <p:spPr>
          <a:xfrm>
            <a:off x="587314" y="1995686"/>
            <a:ext cx="2184486" cy="216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E4A0B-37D4-4A45-AF6A-5A80B9F14EB8}"/>
              </a:ext>
            </a:extLst>
          </p:cNvPr>
          <p:cNvSpPr/>
          <p:nvPr/>
        </p:nvSpPr>
        <p:spPr>
          <a:xfrm>
            <a:off x="4283968" y="2241206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15D53-DB53-4F58-AED0-9270847D304C}"/>
              </a:ext>
            </a:extLst>
          </p:cNvPr>
          <p:cNvSpPr/>
          <p:nvPr/>
        </p:nvSpPr>
        <p:spPr>
          <a:xfrm>
            <a:off x="4306110" y="3100934"/>
            <a:ext cx="1584176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348CD-DDC5-4350-9707-5F42080D13A0}"/>
              </a:ext>
            </a:extLst>
          </p:cNvPr>
          <p:cNvSpPr/>
          <p:nvPr/>
        </p:nvSpPr>
        <p:spPr>
          <a:xfrm>
            <a:off x="5356714" y="3554689"/>
            <a:ext cx="2174988" cy="22039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64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F376-C2A0-4E6A-8F9A-AC73114F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Load Testing Integration: Request Tag-based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9F20-24F3-47A0-9069-CD4454CD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79022"/>
            <a:ext cx="6695728" cy="183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E13DC-25A4-46A4-B213-4A879E0F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81" y="3075806"/>
            <a:ext cx="6705136" cy="179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029C-455C-4E73-8ECE-8610608A56C1}"/>
              </a:ext>
            </a:extLst>
          </p:cNvPr>
          <p:cNvSpPr/>
          <p:nvPr/>
        </p:nvSpPr>
        <p:spPr>
          <a:xfrm>
            <a:off x="1357728" y="2139702"/>
            <a:ext cx="6598648" cy="504056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2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50" y="2169914"/>
            <a:ext cx="6201900" cy="803672"/>
          </a:xfrm>
        </p:spPr>
        <p:txBody>
          <a:bodyPr/>
          <a:lstStyle/>
          <a:p>
            <a:r>
              <a:rPr lang="en-US" sz="3200" dirty="0"/>
              <a:t>More concepts?</a:t>
            </a:r>
            <a:br>
              <a:rPr lang="en-US" dirty="0"/>
            </a:br>
            <a:r>
              <a:rPr lang="en-US" dirty="0"/>
              <a:t>Check the AWS DevOps Tutorial</a:t>
            </a:r>
          </a:p>
        </p:txBody>
      </p:sp>
    </p:spTree>
    <p:extLst>
      <p:ext uri="{BB962C8B-B14F-4D97-AF65-F5344CB8AC3E}">
        <p14:creationId xmlns:p14="http://schemas.microsoft.com/office/powerpoint/2010/main" val="90756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8809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6"/>
            <a:ext cx="8496944" cy="3810224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 and User Groups: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 2017: Use Groups Denver, Minneapolis, Detroit, Dallas; AWS Summit SFO,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May 2018: User Groups Houston, Chicago, Toronto; Dynatrace PERFORM EMEA in Barcelona, Spain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events: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endParaRPr lang="en-US" sz="1200" dirty="0">
              <a:solidFill>
                <a:srgbClr val="454646"/>
              </a:solidFill>
              <a:latin typeface="Calibri Light" charset="0"/>
            </a:endParaRP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More user groups: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https://community.dynatrace.com/community/display/PUBEVENTS/Events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Unbreakable Pipeline Tutorial: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2"/>
              </a:rPr>
              <a:t>https://github.com/Dynatrace/AWSDevOpsTutorial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3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AFF28-2CAF-4805-93DC-C43EB0F26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2200" y="220602"/>
            <a:ext cx="2566762" cy="11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ynatrace logo">
            <a:extLst>
              <a:ext uri="{FF2B5EF4-FFF2-40B4-BE49-F238E27FC236}">
                <a16:creationId xmlns:a16="http://schemas.microsoft.com/office/drawing/2014/main" id="{5CE43C9B-C793-421E-984E-6A4E266D5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0868" y="2060714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1789BCBE-25FE-4678-8860-B3FBF0FB426A}"/>
              </a:ext>
            </a:extLst>
          </p:cNvPr>
          <p:cNvSpPr/>
          <p:nvPr/>
        </p:nvSpPr>
        <p:spPr>
          <a:xfrm>
            <a:off x="2581831" y="2144147"/>
            <a:ext cx="732606" cy="70040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96004-0477-42B0-9FD2-4918B746F1FC}"/>
              </a:ext>
            </a:extLst>
          </p:cNvPr>
          <p:cNvSpPr/>
          <p:nvPr/>
        </p:nvSpPr>
        <p:spPr>
          <a:xfrm>
            <a:off x="467544" y="123478"/>
            <a:ext cx="84249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https://github.com/dynatrace-innovationlab/jenkins-dynatrace-pipeline-tutorial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C0759-2AEC-4114-AA16-FA4DE1A67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1" b="27229"/>
          <a:stretch/>
        </p:blipFill>
        <p:spPr>
          <a:xfrm>
            <a:off x="-22425" y="710708"/>
            <a:ext cx="9144000" cy="11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E8399-9F70-427B-8718-09CBA6BA4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" r="1078" b="2243"/>
          <a:stretch/>
        </p:blipFill>
        <p:spPr>
          <a:xfrm>
            <a:off x="3518337" y="3507854"/>
            <a:ext cx="2588071" cy="142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4F2D1-06C4-48E5-BFB2-A15883C1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444859"/>
            <a:ext cx="2797084" cy="176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F04B1-75D9-4A7B-AD6A-EC4108713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141" y="3507854"/>
            <a:ext cx="2353394" cy="83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952EE1-34F1-434D-A420-38A2CAFF23D9}"/>
              </a:ext>
            </a:extLst>
          </p:cNvPr>
          <p:cNvSpPr/>
          <p:nvPr/>
        </p:nvSpPr>
        <p:spPr>
          <a:xfrm>
            <a:off x="380862" y="3256630"/>
            <a:ext cx="2462946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Push Tags &amp; Metadata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DBBDCF-1D03-4138-A78F-AEA4A6D7E5B4}"/>
              </a:ext>
            </a:extLst>
          </p:cNvPr>
          <p:cNvSpPr/>
          <p:nvPr/>
        </p:nvSpPr>
        <p:spPr>
          <a:xfrm>
            <a:off x="3518337" y="3224383"/>
            <a:ext cx="2588070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Push Events (Deploys, Tests..)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0DBF8-2F64-40D5-89FC-638AC9F4376C}"/>
              </a:ext>
            </a:extLst>
          </p:cNvPr>
          <p:cNvSpPr/>
          <p:nvPr/>
        </p:nvSpPr>
        <p:spPr>
          <a:xfrm>
            <a:off x="6568861" y="3220057"/>
            <a:ext cx="2360674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Pull data as artifacts</a:t>
            </a:r>
          </a:p>
        </p:txBody>
      </p:sp>
      <p:pic>
        <p:nvPicPr>
          <p:cNvPr id="3" name="Picture 2" descr="Image result for jenkins icon">
            <a:extLst>
              <a:ext uri="{FF2B5EF4-FFF2-40B4-BE49-F238E27FC236}">
                <a16:creationId xmlns:a16="http://schemas.microsoft.com/office/drawing/2014/main" id="{F9AE75EF-ABAA-40E6-83D2-049304D3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335" y="2052305"/>
            <a:ext cx="626741" cy="8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My Jenkins Installation</a:t>
            </a:r>
            <a:br>
              <a:rPr lang="en-US" dirty="0"/>
            </a:br>
            <a:r>
              <a:rPr lang="en-US" dirty="0"/>
              <a:t>On EC2 with some extra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5733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F4288-E931-49D0-8F28-57EDE1D9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69" y="771550"/>
            <a:ext cx="4224358" cy="3642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D04A8B5-1741-4A75-8178-4E11A210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Jenkins 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AA3ACC-F76C-4040-9466-ABB515A539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264150" cy="3431381"/>
          </a:xfrm>
        </p:spPr>
        <p:txBody>
          <a:bodyPr/>
          <a:lstStyle/>
          <a:p>
            <a:r>
              <a:rPr lang="en-US" sz="1400" dirty="0"/>
              <a:t>Running on an EC2 Linux Machine</a:t>
            </a:r>
          </a:p>
          <a:p>
            <a:r>
              <a:rPr lang="en-US" sz="1400" dirty="0"/>
              <a:t>Dynatrace </a:t>
            </a:r>
            <a:r>
              <a:rPr lang="en-US" sz="1400" dirty="0" err="1"/>
              <a:t>OneAgent</a:t>
            </a:r>
            <a:r>
              <a:rPr lang="en-US" sz="1400" dirty="0"/>
              <a:t> for Monitoring</a:t>
            </a:r>
          </a:p>
          <a:p>
            <a:r>
              <a:rPr lang="en-US" sz="1400" dirty="0"/>
              <a:t>Jenkins Version 2.115</a:t>
            </a:r>
          </a:p>
          <a:p>
            <a:r>
              <a:rPr lang="en-US" sz="1400" dirty="0"/>
              <a:t>Python 3 + PIP + requests package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Docker + Adding Jenkins to Docker Group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2DB54-9AF1-4CED-8604-C39F44014DD8}"/>
              </a:ext>
            </a:extLst>
          </p:cNvPr>
          <p:cNvSpPr/>
          <p:nvPr/>
        </p:nvSpPr>
        <p:spPr>
          <a:xfrm>
            <a:off x="686857" y="2419714"/>
            <a:ext cx="3456384" cy="8079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python36-pip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ln -s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/bin/pip-3.6 /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/bin/pip3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pip3 install requests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61D1B-D282-4CE9-A498-52B0DF1E6171}"/>
              </a:ext>
            </a:extLst>
          </p:cNvPr>
          <p:cNvSpPr/>
          <p:nvPr/>
        </p:nvSpPr>
        <p:spPr>
          <a:xfrm>
            <a:off x="683568" y="3507854"/>
            <a:ext cx="3456384" cy="6694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Python3 for Dynatrace CLI: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-y docker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 docker start</a:t>
            </a:r>
          </a:p>
          <a:p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usermod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AT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9374-9008-4148-A5BC-9DFFFFE5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Jenkins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30C2-D046-4646-BB91-654B18D404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Global Properties for Dynatrace REST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Security Setting to view HTML Report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30297-A8CC-46C5-88D1-172F232E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95" y="1419622"/>
            <a:ext cx="6569809" cy="2473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AE08B4-5A5B-4F48-B3AE-617DBFCE146D}"/>
              </a:ext>
            </a:extLst>
          </p:cNvPr>
          <p:cNvSpPr/>
          <p:nvPr/>
        </p:nvSpPr>
        <p:spPr>
          <a:xfrm>
            <a:off x="899592" y="4402409"/>
            <a:ext cx="5040560" cy="392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Either via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Tomact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Command Line or via Jenkins Script Console</a:t>
            </a:r>
            <a:endParaRPr lang="en-US" sz="9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System.setProperty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hudson.model.DirectoryBrowserSupport.CSP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"")</a:t>
            </a:r>
          </a:p>
        </p:txBody>
      </p:sp>
    </p:spTree>
    <p:extLst>
      <p:ext uri="{BB962C8B-B14F-4D97-AF65-F5344CB8AC3E}">
        <p14:creationId xmlns:p14="http://schemas.microsoft.com/office/powerpoint/2010/main" val="334560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169914"/>
            <a:ext cx="7776864" cy="803672"/>
          </a:xfrm>
        </p:spPr>
        <p:txBody>
          <a:bodyPr/>
          <a:lstStyle/>
          <a:p>
            <a:r>
              <a:rPr lang="en-US" sz="3200" dirty="0"/>
              <a:t>My Jenkins Pipeline</a:t>
            </a:r>
            <a:br>
              <a:rPr lang="en-US" dirty="0"/>
            </a:br>
            <a:r>
              <a:rPr lang="en-US" dirty="0"/>
              <a:t>Pushing a Node.js Microservice from Staging to Prod</a:t>
            </a:r>
          </a:p>
        </p:txBody>
      </p:sp>
    </p:spTree>
    <p:extLst>
      <p:ext uri="{BB962C8B-B14F-4D97-AF65-F5344CB8AC3E}">
        <p14:creationId xmlns:p14="http://schemas.microsoft.com/office/powerpoint/2010/main" val="147237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125D-0E5F-4FB0-8924-F6FEA01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 – Deployed on two docker containers: Staging vs Production – multiple builds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1FB9D-A77F-4276-81B2-05C508C0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47" y="1707654"/>
            <a:ext cx="4315620" cy="249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55248-5736-4A7A-BF94-815CE259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0" y="1725792"/>
            <a:ext cx="4418767" cy="2486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28721A-F69B-4D07-8E37-A82D88F8611C}"/>
              </a:ext>
            </a:extLst>
          </p:cNvPr>
          <p:cNvSpPr/>
          <p:nvPr/>
        </p:nvSpPr>
        <p:spPr>
          <a:xfrm>
            <a:off x="159810" y="1446885"/>
            <a:ext cx="4418766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Staging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 http://myjenkinsmachine:80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8A6E2C-002A-4CA3-8108-D29DC207EE8B}"/>
              </a:ext>
            </a:extLst>
          </p:cNvPr>
          <p:cNvSpPr/>
          <p:nvPr/>
        </p:nvSpPr>
        <p:spPr>
          <a:xfrm>
            <a:off x="4708647" y="1446885"/>
            <a:ext cx="4315620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Production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: http://myjenkinsmachine:90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2CFF-3226-4755-8A4F-7A56B4A47177}"/>
              </a:ext>
            </a:extLst>
          </p:cNvPr>
          <p:cNvSpPr/>
          <p:nvPr/>
        </p:nvSpPr>
        <p:spPr>
          <a:xfrm>
            <a:off x="107504" y="1131590"/>
            <a:ext cx="9001000" cy="35832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0F1-AC0E-4850-A7CC-8B159682BBA2}"/>
              </a:ext>
            </a:extLst>
          </p:cNvPr>
          <p:cNvSpPr/>
          <p:nvPr/>
        </p:nvSpPr>
        <p:spPr>
          <a:xfrm>
            <a:off x="100885" y="4718753"/>
            <a:ext cx="9000999" cy="2970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Calibri Light" charset="0"/>
                <a:ea typeface="Calibri Light" charset="0"/>
                <a:cs typeface="Calibri Light" charset="0"/>
              </a:rPr>
              <a:t>EC2 Instance running Jenkins and Docker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5BF19-D7FC-473B-A0D6-DA6186B820AC}"/>
              </a:ext>
            </a:extLst>
          </p:cNvPr>
          <p:cNvSpPr txBox="1"/>
          <p:nvPr/>
        </p:nvSpPr>
        <p:spPr>
          <a:xfrm>
            <a:off x="170397" y="4354836"/>
            <a:ext cx="1080120" cy="36004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alibri Light" charset="0"/>
                <a:ea typeface="Calibri Light" charset="0"/>
                <a:cs typeface="Calibri Light" charset="0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3011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32F69-5AFF-48DB-B969-CCF37549C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1" b="27229"/>
          <a:stretch/>
        </p:blipFill>
        <p:spPr>
          <a:xfrm>
            <a:off x="-21343" y="123478"/>
            <a:ext cx="9144000" cy="11521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133D18-A3EC-4A7F-8BE6-3A94192C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16735"/>
              </p:ext>
            </p:extLst>
          </p:nvPr>
        </p:nvGraphicFramePr>
        <p:xfrm>
          <a:off x="107504" y="1419622"/>
          <a:ext cx="8928992" cy="3523047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297023960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3162986077"/>
                    </a:ext>
                  </a:extLst>
                </a:gridCol>
              </a:tblGrid>
              <a:tr h="311057">
                <a:tc>
                  <a:txBody>
                    <a:bodyPr/>
                    <a:lstStyle/>
                    <a:p>
                      <a:r>
                        <a:rPr lang="en-US" sz="1200" dirty="0"/>
                        <a:t>Checkout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Checkout application source and Dynatrace CLI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6076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Docker.build</a:t>
                      </a:r>
                      <a:r>
                        <a:rPr lang="en-US" sz="1100" dirty="0"/>
                        <a:t>: Build Application 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585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Clean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Stop any previously running Docker Container in Staging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963106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DT_TAGS=Environment=Staging,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3654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Load Test and archive Load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2880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373289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Deploy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</a:t>
                      </a:r>
                      <a:r>
                        <a:rPr lang="en-US" sz="1100" dirty="0" err="1"/>
                        <a:t>Docker.run</a:t>
                      </a:r>
                      <a:r>
                        <a:rPr lang="en-US" sz="1100" dirty="0"/>
                        <a:t>: Pass DT_TAGS=Environment=Production, DT_CUSTOM_PROP=xxx and DT_CLUSTER_ID=</a:t>
                      </a:r>
                      <a:r>
                        <a:rPr lang="en-US" sz="1100" dirty="0" err="1"/>
                        <a:t>yyy</a:t>
                      </a:r>
                      <a:r>
                        <a:rPr lang="en-US" sz="1100" dirty="0"/>
                        <a:t> via –e argument</a:t>
                      </a:r>
                    </a:p>
                    <a:p>
                      <a:r>
                        <a:rPr lang="en-US" sz="1100" dirty="0"/>
                        <a:t>#2: Push Dynatrace Deployment Information on HOST and SERVICE via pushdeployment.sh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27021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Warm-Up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Push Start &amp; Stop Load Testing Events on SERVICE via pushevent.sh</a:t>
                      </a:r>
                    </a:p>
                    <a:p>
                      <a:r>
                        <a:rPr lang="en-US" sz="1100" dirty="0"/>
                        <a:t>#2: Run a Load Test to warm up production and archive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21247"/>
                  </a:ext>
                </a:extLst>
              </a:tr>
              <a:tr h="325835">
                <a:tc>
                  <a:txBody>
                    <a:bodyPr/>
                    <a:lstStyle/>
                    <a:p>
                      <a:r>
                        <a:rPr lang="en-US" sz="1200" dirty="0"/>
                        <a:t>Validate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#1: Validate that Dynatrace detected no problems via checkforproblems.sh</a:t>
                      </a:r>
                    </a:p>
                    <a:p>
                      <a:r>
                        <a:rPr lang="en-US" sz="1100" dirty="0"/>
                        <a:t>#2: Create Dynatrace HTML Report &amp; Link to Dynatrace Service Dashboard via Dynatrace CLI: python3 dtcli.py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276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2567B51-A0AD-4DE3-90C2-6F53638C703F}"/>
              </a:ext>
            </a:extLst>
          </p:cNvPr>
          <p:cNvSpPr/>
          <p:nvPr/>
        </p:nvSpPr>
        <p:spPr>
          <a:xfrm>
            <a:off x="-314281" y="1736230"/>
            <a:ext cx="9675097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FC8E07-A95C-4542-B328-CB895275423F}"/>
              </a:ext>
            </a:extLst>
          </p:cNvPr>
          <p:cNvSpPr/>
          <p:nvPr/>
        </p:nvSpPr>
        <p:spPr>
          <a:xfrm>
            <a:off x="-180527" y="2067694"/>
            <a:ext cx="9553186" cy="33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2972B-6FB7-44B8-904C-57B550922338}"/>
              </a:ext>
            </a:extLst>
          </p:cNvPr>
          <p:cNvSpPr/>
          <p:nvPr/>
        </p:nvSpPr>
        <p:spPr>
          <a:xfrm>
            <a:off x="-324544" y="240601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C1B6BF-7EB7-4D40-A5BF-FF894DCCAD5E}"/>
              </a:ext>
            </a:extLst>
          </p:cNvPr>
          <p:cNvSpPr/>
          <p:nvPr/>
        </p:nvSpPr>
        <p:spPr>
          <a:xfrm>
            <a:off x="-181568" y="2819727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8AFAF-FE5B-433E-8663-730151F16A6F}"/>
              </a:ext>
            </a:extLst>
          </p:cNvPr>
          <p:cNvSpPr/>
          <p:nvPr/>
        </p:nvSpPr>
        <p:spPr>
          <a:xfrm>
            <a:off x="-324545" y="3236310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8AC0B-4ABC-4FD2-A336-5C064E090736}"/>
              </a:ext>
            </a:extLst>
          </p:cNvPr>
          <p:cNvSpPr/>
          <p:nvPr/>
        </p:nvSpPr>
        <p:spPr>
          <a:xfrm>
            <a:off x="-171819" y="3668358"/>
            <a:ext cx="9553186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E51BB-5AF7-4FBF-9082-750351FFE4FA}"/>
              </a:ext>
            </a:extLst>
          </p:cNvPr>
          <p:cNvSpPr/>
          <p:nvPr/>
        </p:nvSpPr>
        <p:spPr>
          <a:xfrm>
            <a:off x="-314281" y="4090777"/>
            <a:ext cx="9697203" cy="41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74E7B-53F1-4ADE-A3EF-997134083394}"/>
              </a:ext>
            </a:extLst>
          </p:cNvPr>
          <p:cNvSpPr/>
          <p:nvPr/>
        </p:nvSpPr>
        <p:spPr>
          <a:xfrm>
            <a:off x="-171819" y="4485061"/>
            <a:ext cx="9553186" cy="77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2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58DF6FEB-3627-184F-8D2C-3AAC4DFBC8D1}" vid="{9CBA51D9-24F5-9848-B13B-791AB429AB5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7639</TotalTime>
  <Words>968</Words>
  <Application>Microsoft Office PowerPoint</Application>
  <PresentationFormat>On-screen Show (16:9)</PresentationFormat>
  <Paragraphs>141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 Unicode MS</vt:lpstr>
      <vt:lpstr>SimSun</vt:lpstr>
      <vt:lpstr>Arial</vt:lpstr>
      <vt:lpstr>Calibri</vt:lpstr>
      <vt:lpstr>Calibri Light</vt:lpstr>
      <vt:lpstr>Courier New</vt:lpstr>
      <vt:lpstr>Helvetica Light</vt:lpstr>
      <vt:lpstr>Liberation Sans</vt:lpstr>
      <vt:lpstr>Lucida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2_master_master</vt:lpstr>
      <vt:lpstr>101 Jenkins with Dynatrace Shift-Left, Shift-Right through Dynatrace API &amp; CLI  Based on: https://github.com/dynatrace-innovationlab/jenkins-dynatrace-pipeline-tutorial </vt:lpstr>
      <vt:lpstr>PowerPoint Presentation</vt:lpstr>
      <vt:lpstr>PowerPoint Presentation</vt:lpstr>
      <vt:lpstr>My Jenkins Installation On EC2 with some extra configurations</vt:lpstr>
      <vt:lpstr>My Jenkins Installation</vt:lpstr>
      <vt:lpstr>My Jenkins Settings</vt:lpstr>
      <vt:lpstr>My Jenkins Pipeline Pushing a Node.js Microservice from Staging to Prod</vt:lpstr>
      <vt:lpstr>My App – Deployed on two docker containers: Staging vs Production – multiple builds</vt:lpstr>
      <vt:lpstr>PowerPoint Presentation</vt:lpstr>
      <vt:lpstr>Checkout, Build &amp; Clean Staging</vt:lpstr>
      <vt:lpstr>Deploy Staging – Part 1: Deploy Container</vt:lpstr>
      <vt:lpstr>Deploy Staging – Part 2: Automatic Tagging Rules</vt:lpstr>
      <vt:lpstr>Deploy Staging – Part 2: Automatic Tagging Rules</vt:lpstr>
      <vt:lpstr>Deploy Staging – Part 3: Push Deployment Information</vt:lpstr>
      <vt:lpstr>Testing: Push Start &amp; Stop Event as Custom Annotation</vt:lpstr>
      <vt:lpstr>Validate Staging: Collect Dynatrace Information – Option to Break the Pipeline</vt:lpstr>
      <vt:lpstr>Deploy Production: Same as Staging – just different TAGS</vt:lpstr>
      <vt:lpstr>Warm-Up Production: Just some load tests as before</vt:lpstr>
      <vt:lpstr>Validate Production: Ready to go GREEN / BLUE?</vt:lpstr>
      <vt:lpstr>LIVE DEMO!! Getting Started with the Tutorial</vt:lpstr>
      <vt:lpstr>Load Testing Integration Works for Neotys, JMeter, Gatling, Load Runner …</vt:lpstr>
      <vt:lpstr>Background on Load Testing Integration: Adding HTTP Headers</vt:lpstr>
      <vt:lpstr>Background on Load Testing Integration: Defining Request Attributes</vt:lpstr>
      <vt:lpstr>Background on Load Testing Integration: Request Tag-based Analysis</vt:lpstr>
      <vt:lpstr>More concepts? Check the AWS DevOps Tutorial</vt:lpstr>
      <vt:lpstr>PowerPoint Presentation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Grabner, Andreas</cp:lastModifiedBy>
  <cp:revision>568</cp:revision>
  <dcterms:created xsi:type="dcterms:W3CDTF">2014-10-01T05:50:41Z</dcterms:created>
  <dcterms:modified xsi:type="dcterms:W3CDTF">2018-04-18T12:14:25Z</dcterms:modified>
</cp:coreProperties>
</file>